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0062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74" autoAdjust="0"/>
    <p:restoredTop sz="94689" autoAdjust="0"/>
  </p:normalViewPr>
  <p:slideViewPr>
    <p:cSldViewPr>
      <p:cViewPr>
        <p:scale>
          <a:sx n="90" d="100"/>
          <a:sy n="90" d="100"/>
        </p:scale>
        <p:origin x="-2208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FF7EB-8B34-48C0-9EA7-70DB3BE1B62F}" type="datetimeFigureOut">
              <a:rPr lang="de-DE" smtClean="0"/>
              <a:t>12.04.2017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8590E-BF24-4437-A9C3-FFD088A6EA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837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0303" y="1798369"/>
            <a:ext cx="8203798" cy="1083597"/>
          </a:xfrm>
        </p:spPr>
        <p:txBody>
          <a:bodyPr/>
          <a:lstStyle>
            <a:lvl1pPr algn="ctr">
              <a:defRPr b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1" y="3169771"/>
            <a:ext cx="6400800" cy="1752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505200" y="6384211"/>
            <a:ext cx="2133600" cy="417600"/>
          </a:xfrm>
        </p:spPr>
        <p:txBody>
          <a:bodyPr/>
          <a:lstStyle>
            <a:lvl1pPr algn="ctr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7A9E264-4A06-46C0-B667-B32E7F6E7A71}" type="datetime1">
              <a:rPr lang="de-DE" smtClean="0"/>
              <a:t>12.04.2017</a:t>
            </a:fld>
            <a:endParaRPr lang="de-DE" dirty="0"/>
          </a:p>
        </p:txBody>
      </p:sp>
      <p:sp>
        <p:nvSpPr>
          <p:cNvPr id="7" name="Line 12"/>
          <p:cNvSpPr>
            <a:spLocks noChangeShapeType="1"/>
          </p:cNvSpPr>
          <p:nvPr userDrawn="1"/>
        </p:nvSpPr>
        <p:spPr bwMode="auto">
          <a:xfrm flipV="1">
            <a:off x="252000" y="1758019"/>
            <a:ext cx="8640000" cy="0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252000" y="2910542"/>
            <a:ext cx="8640000" cy="0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7"/>
          <p:cNvSpPr>
            <a:spLocks noChangeShapeType="1"/>
          </p:cNvSpPr>
          <p:nvPr userDrawn="1"/>
        </p:nvSpPr>
        <p:spPr bwMode="auto">
          <a:xfrm flipV="1">
            <a:off x="252000" y="6305419"/>
            <a:ext cx="86400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Line 12"/>
          <p:cNvSpPr>
            <a:spLocks noChangeShapeType="1"/>
          </p:cNvSpPr>
          <p:nvPr userDrawn="1"/>
        </p:nvSpPr>
        <p:spPr bwMode="auto">
          <a:xfrm flipV="1">
            <a:off x="252000" y="145436"/>
            <a:ext cx="8640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C:\Users\baxmann\Desktop\ppt\Logo 2 - blau mit rotem Punkt - ppt Blau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3" t="4073" r="4158" b="4977"/>
          <a:stretch/>
        </p:blipFill>
        <p:spPr bwMode="auto">
          <a:xfrm>
            <a:off x="261443" y="6350233"/>
            <a:ext cx="452583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baxmann\Desktop\ppt\FernUni - geschnitten - ppt Blau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598" y="6350233"/>
            <a:ext cx="478187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2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/>
          <p:cNvSpPr>
            <a:spLocks noGrp="1"/>
          </p:cNvSpPr>
          <p:nvPr>
            <p:ph type="title" idx="4294967295"/>
          </p:nvPr>
        </p:nvSpPr>
        <p:spPr>
          <a:xfrm>
            <a:off x="252000" y="145438"/>
            <a:ext cx="8640000" cy="961200"/>
          </a:xfrm>
        </p:spPr>
        <p:txBody>
          <a:bodyPr>
            <a:normAutofit/>
          </a:bodyPr>
          <a:lstStyle/>
          <a:p>
            <a:pPr algn="l"/>
            <a:endParaRPr lang="de-DE" sz="2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 flipV="1">
            <a:off x="252000" y="6305419"/>
            <a:ext cx="86400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252000" y="145436"/>
            <a:ext cx="8640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252000" y="1126511"/>
            <a:ext cx="8640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2000" y="1196752"/>
            <a:ext cx="8640000" cy="5040560"/>
          </a:xfrm>
        </p:spPr>
        <p:txBody>
          <a:bodyPr lIns="0" tIns="0" rIns="0" bIns="0">
            <a:normAutofit/>
          </a:bodyPr>
          <a:lstStyle>
            <a:lvl1pPr marL="271463" indent="-271463">
              <a:buClr>
                <a:schemeClr val="tx2">
                  <a:lumMod val="75000"/>
                </a:schemeClr>
              </a:buClr>
              <a:buFontTx/>
              <a:buBlip>
                <a:blip r:embed="rId2"/>
              </a:buBlip>
              <a:defRPr sz="1600">
                <a:solidFill>
                  <a:schemeClr val="tx2">
                    <a:lumMod val="50000"/>
                  </a:schemeClr>
                </a:solidFill>
              </a:defRPr>
            </a:lvl1pPr>
            <a:lvl2pPr marL="533400" indent="-261938">
              <a:buFontTx/>
              <a:buBlip>
                <a:blip r:embed="rId3"/>
              </a:buBlip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719138" indent="-185738">
              <a:buFont typeface="Wingdings" panose="05000000000000000000" pitchFamily="2" charset="2"/>
              <a:buChar char="§"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892175" indent="-173038">
              <a:buFont typeface="Wingdings" panose="05000000000000000000" pitchFamily="2" charset="2"/>
              <a:buChar char="§"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165225" indent="-273050">
              <a:buFont typeface="Wingdings" panose="05000000000000000000" pitchFamily="2" charset="2"/>
              <a:buChar char="§"/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10"/>
          </p:nvPr>
        </p:nvSpPr>
        <p:spPr>
          <a:xfrm>
            <a:off x="1115616" y="6378181"/>
            <a:ext cx="1649292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l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D67930A6-0C8D-40E4-8F67-A948E08362E9}" type="datetime1">
              <a:rPr lang="de-DE" smtClean="0"/>
              <a:t>12.04.2017</a:t>
            </a:fld>
            <a:endParaRPr lang="de-DE" dirty="0"/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380156" y="6378181"/>
            <a:ext cx="1648228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r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2207087B-3B86-491E-8535-62836D5B6570}" type="slidenum">
              <a:rPr lang="de-DE" smtClean="0"/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t>‹Nr.›</a:t>
            </a:fld>
            <a:endParaRPr lang="de-DE"/>
          </a:p>
        </p:txBody>
      </p:sp>
      <p:sp>
        <p:nvSpPr>
          <p:cNvPr id="1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72446" y="6373964"/>
            <a:ext cx="3600000" cy="4176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>
              <a:defRPr lang="de-DE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de-DE" dirty="0" smtClean="0"/>
              <a:t>Thema/Dozent</a:t>
            </a:r>
            <a:endParaRPr lang="de-DE" dirty="0"/>
          </a:p>
        </p:txBody>
      </p:sp>
      <p:pic>
        <p:nvPicPr>
          <p:cNvPr id="12" name="Picture 2" descr="C:\Users\baxmann\Desktop\ppt\Logo 2 - blau mit rotem Punkt - ppt Blau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3" t="4073" r="4158" b="4977"/>
          <a:stretch/>
        </p:blipFill>
        <p:spPr bwMode="auto">
          <a:xfrm>
            <a:off x="261443" y="6350233"/>
            <a:ext cx="452583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baxmann\Desktop\ppt\FernUni - geschnitten - ppt Blau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598" y="6350233"/>
            <a:ext cx="478187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226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3"/>
          <p:cNvSpPr>
            <a:spLocks noGrp="1"/>
          </p:cNvSpPr>
          <p:nvPr>
            <p:ph type="title" idx="4294967295"/>
          </p:nvPr>
        </p:nvSpPr>
        <p:spPr>
          <a:xfrm>
            <a:off x="252000" y="145438"/>
            <a:ext cx="8640000" cy="961200"/>
          </a:xfrm>
        </p:spPr>
        <p:txBody>
          <a:bodyPr>
            <a:normAutofit/>
          </a:bodyPr>
          <a:lstStyle/>
          <a:p>
            <a:pPr algn="l"/>
            <a:endParaRPr lang="de-DE" sz="2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Line 7"/>
          <p:cNvSpPr>
            <a:spLocks noChangeShapeType="1"/>
          </p:cNvSpPr>
          <p:nvPr userDrawn="1"/>
        </p:nvSpPr>
        <p:spPr bwMode="auto">
          <a:xfrm flipV="1">
            <a:off x="252000" y="6305419"/>
            <a:ext cx="86400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Line 12"/>
          <p:cNvSpPr>
            <a:spLocks noChangeShapeType="1"/>
          </p:cNvSpPr>
          <p:nvPr userDrawn="1"/>
        </p:nvSpPr>
        <p:spPr bwMode="auto">
          <a:xfrm flipV="1">
            <a:off x="252000" y="145436"/>
            <a:ext cx="8640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Datumsplatzhalter 3"/>
          <p:cNvSpPr>
            <a:spLocks noGrp="1"/>
          </p:cNvSpPr>
          <p:nvPr>
            <p:ph type="dt" sz="half" idx="10"/>
          </p:nvPr>
        </p:nvSpPr>
        <p:spPr>
          <a:xfrm>
            <a:off x="1115616" y="6378181"/>
            <a:ext cx="1649292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l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D67930A6-0C8D-40E4-8F67-A948E08362E9}" type="datetime1">
              <a:rPr lang="de-DE" smtClean="0"/>
              <a:t>12.04.2017</a:t>
            </a:fld>
            <a:endParaRPr lang="de-DE" dirty="0"/>
          </a:p>
        </p:txBody>
      </p:sp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380156" y="6378181"/>
            <a:ext cx="1648228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r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2207087B-3B86-491E-8535-62836D5B6570}" type="slidenum">
              <a:rPr lang="de-DE" smtClean="0"/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t>‹Nr.›</a:t>
            </a:fld>
            <a:endParaRPr lang="de-DE"/>
          </a:p>
        </p:txBody>
      </p:sp>
      <p:sp>
        <p:nvSpPr>
          <p:cNvPr id="2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72446" y="6373964"/>
            <a:ext cx="3600000" cy="4176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>
              <a:defRPr lang="de-DE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de-DE" dirty="0" smtClean="0"/>
              <a:t>Thema/Dozent</a:t>
            </a:r>
            <a:endParaRPr lang="de-DE" dirty="0"/>
          </a:p>
        </p:txBody>
      </p:sp>
      <p:pic>
        <p:nvPicPr>
          <p:cNvPr id="24" name="Picture 2" descr="C:\Users\baxmann\Desktop\ppt\Logo 2 - blau mit rotem Punkt - ppt Blau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3" t="4073" r="4158" b="4977"/>
          <a:stretch/>
        </p:blipFill>
        <p:spPr bwMode="auto">
          <a:xfrm>
            <a:off x="261443" y="6350233"/>
            <a:ext cx="452583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baxmann\Desktop\ppt\FernUni - geschnitten - ppt Blau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598" y="6350233"/>
            <a:ext cx="478187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Line 8"/>
          <p:cNvSpPr>
            <a:spLocks noChangeShapeType="1"/>
          </p:cNvSpPr>
          <p:nvPr userDrawn="1"/>
        </p:nvSpPr>
        <p:spPr bwMode="auto">
          <a:xfrm>
            <a:off x="252000" y="1126511"/>
            <a:ext cx="8640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631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261443" y="2233060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Rectangle 6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742985" y="2233060"/>
            <a:ext cx="815760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7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261443" y="2817258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" name="Rectangle 8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742985" y="2817258"/>
            <a:ext cx="815760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9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261443" y="3401456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2" name="Rectangle 10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742985" y="3401456"/>
            <a:ext cx="815760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11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261443" y="3985654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4" name="Rectangle 12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742985" y="3985654"/>
            <a:ext cx="815760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13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261443" y="4569852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6" name="Rectangle 14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742985" y="4569851"/>
            <a:ext cx="815760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6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261443" y="1648862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8" name="Rectangle 17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742985" y="1648862"/>
            <a:ext cx="8157600" cy="4500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itel 3"/>
          <p:cNvSpPr>
            <a:spLocks noGrp="1"/>
          </p:cNvSpPr>
          <p:nvPr>
            <p:ph type="title" idx="4294967295"/>
          </p:nvPr>
        </p:nvSpPr>
        <p:spPr>
          <a:xfrm>
            <a:off x="252000" y="145438"/>
            <a:ext cx="8640000" cy="961200"/>
          </a:xfrm>
        </p:spPr>
        <p:txBody>
          <a:bodyPr>
            <a:normAutofit/>
          </a:bodyPr>
          <a:lstStyle/>
          <a:p>
            <a:pPr algn="l"/>
            <a:endParaRPr lang="de-DE" sz="2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Line 7"/>
          <p:cNvSpPr>
            <a:spLocks noChangeShapeType="1"/>
          </p:cNvSpPr>
          <p:nvPr userDrawn="1"/>
        </p:nvSpPr>
        <p:spPr bwMode="auto">
          <a:xfrm flipV="1">
            <a:off x="252000" y="6305419"/>
            <a:ext cx="86400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Line 12"/>
          <p:cNvSpPr>
            <a:spLocks noChangeShapeType="1"/>
          </p:cNvSpPr>
          <p:nvPr userDrawn="1"/>
        </p:nvSpPr>
        <p:spPr bwMode="auto">
          <a:xfrm flipV="1">
            <a:off x="252000" y="145436"/>
            <a:ext cx="8640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Datumsplatzhalter 3"/>
          <p:cNvSpPr>
            <a:spLocks noGrp="1"/>
          </p:cNvSpPr>
          <p:nvPr>
            <p:ph type="dt" sz="half" idx="10"/>
          </p:nvPr>
        </p:nvSpPr>
        <p:spPr>
          <a:xfrm>
            <a:off x="1115616" y="6378181"/>
            <a:ext cx="1649292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l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D67930A6-0C8D-40E4-8F67-A948E08362E9}" type="datetime1">
              <a:rPr lang="de-DE" smtClean="0"/>
              <a:t>12.04.2017</a:t>
            </a:fld>
            <a:endParaRPr lang="de-DE" dirty="0"/>
          </a:p>
        </p:txBody>
      </p:sp>
      <p:sp>
        <p:nvSpPr>
          <p:cNvPr id="3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380156" y="6378181"/>
            <a:ext cx="1648228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r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2207087B-3B86-491E-8535-62836D5B6570}" type="slidenum">
              <a:rPr lang="de-DE" smtClean="0"/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t>‹Nr.›</a:t>
            </a:fld>
            <a:endParaRPr lang="de-DE"/>
          </a:p>
        </p:txBody>
      </p:sp>
      <p:sp>
        <p:nvSpPr>
          <p:cNvPr id="4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72446" y="6373964"/>
            <a:ext cx="3600000" cy="4176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>
              <a:defRPr lang="de-DE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de-DE" dirty="0" smtClean="0"/>
              <a:t>Thema/Dozent</a:t>
            </a:r>
            <a:endParaRPr lang="de-DE" dirty="0"/>
          </a:p>
        </p:txBody>
      </p:sp>
      <p:pic>
        <p:nvPicPr>
          <p:cNvPr id="41" name="Picture 2" descr="C:\Users\baxmann\Desktop\ppt\Logo 2 - blau mit rotem Punkt - ppt Blau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3" t="4073" r="4158" b="4977"/>
          <a:stretch/>
        </p:blipFill>
        <p:spPr bwMode="auto">
          <a:xfrm>
            <a:off x="261443" y="6350233"/>
            <a:ext cx="452583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C:\Users\baxmann\Desktop\ppt\FernUni - geschnitten - ppt Blau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598" y="6350233"/>
            <a:ext cx="478187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Line 8"/>
          <p:cNvSpPr>
            <a:spLocks noChangeShapeType="1"/>
          </p:cNvSpPr>
          <p:nvPr userDrawn="1"/>
        </p:nvSpPr>
        <p:spPr bwMode="auto">
          <a:xfrm>
            <a:off x="252000" y="1126511"/>
            <a:ext cx="8640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363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261443" y="2233060"/>
            <a:ext cx="481542" cy="45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Rectangle 6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742985" y="2233060"/>
            <a:ext cx="815760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667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7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261443" y="2817258"/>
            <a:ext cx="481542" cy="45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" name="Rectangle 8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742985" y="2817258"/>
            <a:ext cx="815760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667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9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261443" y="3401456"/>
            <a:ext cx="481542" cy="45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2" name="Rectangle 10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742985" y="3401456"/>
            <a:ext cx="815760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667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11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261443" y="3985654"/>
            <a:ext cx="481542" cy="45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4" name="Rectangle 12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742985" y="3985654"/>
            <a:ext cx="815760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667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13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261443" y="4569852"/>
            <a:ext cx="481542" cy="45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6" name="Rectangle 14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742985" y="4569851"/>
            <a:ext cx="815760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667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6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261443" y="1648862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8" name="Rectangle 17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742985" y="1648862"/>
            <a:ext cx="8157600" cy="4500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itel 3"/>
          <p:cNvSpPr>
            <a:spLocks noGrp="1"/>
          </p:cNvSpPr>
          <p:nvPr>
            <p:ph type="title" idx="4294967295"/>
          </p:nvPr>
        </p:nvSpPr>
        <p:spPr>
          <a:xfrm>
            <a:off x="252000" y="145438"/>
            <a:ext cx="8640000" cy="961200"/>
          </a:xfrm>
        </p:spPr>
        <p:txBody>
          <a:bodyPr>
            <a:normAutofit/>
          </a:bodyPr>
          <a:lstStyle/>
          <a:p>
            <a:pPr algn="l"/>
            <a:endParaRPr lang="de-DE" sz="2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Line 7"/>
          <p:cNvSpPr>
            <a:spLocks noChangeShapeType="1"/>
          </p:cNvSpPr>
          <p:nvPr userDrawn="1"/>
        </p:nvSpPr>
        <p:spPr bwMode="auto">
          <a:xfrm flipV="1">
            <a:off x="252000" y="6305419"/>
            <a:ext cx="86400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Line 12"/>
          <p:cNvSpPr>
            <a:spLocks noChangeShapeType="1"/>
          </p:cNvSpPr>
          <p:nvPr userDrawn="1"/>
        </p:nvSpPr>
        <p:spPr bwMode="auto">
          <a:xfrm flipV="1">
            <a:off x="252000" y="145436"/>
            <a:ext cx="8640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Datumsplatzhalter 3"/>
          <p:cNvSpPr>
            <a:spLocks noGrp="1"/>
          </p:cNvSpPr>
          <p:nvPr>
            <p:ph type="dt" sz="half" idx="10"/>
          </p:nvPr>
        </p:nvSpPr>
        <p:spPr>
          <a:xfrm>
            <a:off x="1115616" y="6378181"/>
            <a:ext cx="1649292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l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D67930A6-0C8D-40E4-8F67-A948E08362E9}" type="datetime1">
              <a:rPr lang="de-DE" smtClean="0"/>
              <a:t>12.04.2017</a:t>
            </a:fld>
            <a:endParaRPr lang="de-DE" dirty="0"/>
          </a:p>
        </p:txBody>
      </p:sp>
      <p:sp>
        <p:nvSpPr>
          <p:cNvPr id="3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380156" y="6378181"/>
            <a:ext cx="1648228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r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2207087B-3B86-491E-8535-62836D5B6570}" type="slidenum">
              <a:rPr lang="de-DE" smtClean="0"/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t>‹Nr.›</a:t>
            </a:fld>
            <a:endParaRPr lang="de-DE"/>
          </a:p>
        </p:txBody>
      </p:sp>
      <p:sp>
        <p:nvSpPr>
          <p:cNvPr id="4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72446" y="6373964"/>
            <a:ext cx="3600000" cy="4176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>
              <a:defRPr lang="de-DE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de-DE" dirty="0" smtClean="0"/>
              <a:t>Thema/Dozent</a:t>
            </a:r>
            <a:endParaRPr lang="de-DE" dirty="0"/>
          </a:p>
        </p:txBody>
      </p:sp>
      <p:pic>
        <p:nvPicPr>
          <p:cNvPr id="41" name="Picture 2" descr="C:\Users\baxmann\Desktop\ppt\Logo 2 - blau mit rotem Punkt - ppt Blau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3" t="4073" r="4158" b="4977"/>
          <a:stretch/>
        </p:blipFill>
        <p:spPr bwMode="auto">
          <a:xfrm>
            <a:off x="261443" y="6350233"/>
            <a:ext cx="452583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C:\Users\baxmann\Desktop\ppt\FernUni - geschnitten - ppt Blau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598" y="6350233"/>
            <a:ext cx="478187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Line 8"/>
          <p:cNvSpPr>
            <a:spLocks noChangeShapeType="1"/>
          </p:cNvSpPr>
          <p:nvPr userDrawn="1"/>
        </p:nvSpPr>
        <p:spPr bwMode="auto">
          <a:xfrm>
            <a:off x="252000" y="1126511"/>
            <a:ext cx="8640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24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ess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2"/>
          <p:cNvSpPr txBox="1">
            <a:spLocks/>
          </p:cNvSpPr>
          <p:nvPr userDrawn="1"/>
        </p:nvSpPr>
        <p:spPr>
          <a:xfrm>
            <a:off x="5133600" y="3429002"/>
            <a:ext cx="3758400" cy="26266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Impressum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FernUniversität in Hagen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Fakultät für Wirtschaftswissenschaft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Lehrstuhl für Betriebswirtschaftslehre,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insbes. Unternehmensrechnung und Controlling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Universitätsstr. 41 (ESG)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D-58084 Hagen</a:t>
            </a:r>
            <a:endParaRPr lang="de-DE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Line 7"/>
          <p:cNvSpPr>
            <a:spLocks noChangeShapeType="1"/>
          </p:cNvSpPr>
          <p:nvPr userDrawn="1"/>
        </p:nvSpPr>
        <p:spPr bwMode="auto">
          <a:xfrm flipV="1">
            <a:off x="252000" y="6305419"/>
            <a:ext cx="86400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Line 12"/>
          <p:cNvSpPr>
            <a:spLocks noChangeShapeType="1"/>
          </p:cNvSpPr>
          <p:nvPr userDrawn="1"/>
        </p:nvSpPr>
        <p:spPr bwMode="auto">
          <a:xfrm flipV="1">
            <a:off x="252000" y="145436"/>
            <a:ext cx="8640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Datumsplatzhalter 3"/>
          <p:cNvSpPr>
            <a:spLocks noGrp="1"/>
          </p:cNvSpPr>
          <p:nvPr>
            <p:ph type="dt" sz="half" idx="10"/>
          </p:nvPr>
        </p:nvSpPr>
        <p:spPr>
          <a:xfrm>
            <a:off x="1115616" y="6378181"/>
            <a:ext cx="1649292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l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D67930A6-0C8D-40E4-8F67-A948E08362E9}" type="datetime1">
              <a:rPr lang="de-DE" smtClean="0"/>
              <a:t>12.04.2017</a:t>
            </a:fld>
            <a:endParaRPr lang="de-DE" dirty="0"/>
          </a:p>
        </p:txBody>
      </p:sp>
      <p:sp>
        <p:nvSpPr>
          <p:cNvPr id="2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380156" y="6378181"/>
            <a:ext cx="1648228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r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2207087B-3B86-491E-8535-62836D5B6570}" type="slidenum">
              <a:rPr lang="de-DE" smtClean="0"/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t>‹Nr.›</a:t>
            </a:fld>
            <a:endParaRPr lang="de-DE"/>
          </a:p>
        </p:txBody>
      </p:sp>
      <p:sp>
        <p:nvSpPr>
          <p:cNvPr id="2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72446" y="6373964"/>
            <a:ext cx="3600000" cy="4176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>
              <a:defRPr lang="de-DE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de-DE" dirty="0" smtClean="0"/>
              <a:t>Thema/Dozent</a:t>
            </a:r>
            <a:endParaRPr lang="de-DE" dirty="0"/>
          </a:p>
        </p:txBody>
      </p:sp>
      <p:pic>
        <p:nvPicPr>
          <p:cNvPr id="25" name="Picture 2" descr="C:\Users\baxmann\Desktop\ppt\Logo 2 - blau mit rotem Punkt - ppt Blau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3" t="4073" r="4158" b="4977"/>
          <a:stretch/>
        </p:blipFill>
        <p:spPr bwMode="auto">
          <a:xfrm>
            <a:off x="261443" y="6350233"/>
            <a:ext cx="452583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baxmann\Desktop\ppt\FernUni - geschnitten - ppt Blau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598" y="6350233"/>
            <a:ext cx="478187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Line 8"/>
          <p:cNvSpPr>
            <a:spLocks noChangeShapeType="1"/>
          </p:cNvSpPr>
          <p:nvPr userDrawn="1"/>
        </p:nvSpPr>
        <p:spPr bwMode="auto">
          <a:xfrm>
            <a:off x="252000" y="1126511"/>
            <a:ext cx="8640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99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essum_mit_Ansprech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nhaltsplatzhalter 2"/>
          <p:cNvSpPr txBox="1">
            <a:spLocks/>
          </p:cNvSpPr>
          <p:nvPr userDrawn="1"/>
        </p:nvSpPr>
        <p:spPr bwMode="auto">
          <a:xfrm>
            <a:off x="1461382" y="3641009"/>
            <a:ext cx="3456384" cy="2367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Arial Unicode MS" pitchFamily="34" charset="-128"/>
              <a:buChar char="▲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«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«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«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«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400" b="1" kern="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Ansprechpartner/in</a:t>
            </a:r>
            <a:r>
              <a:rPr lang="de-DE" sz="1400" kern="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de-DE" sz="1400" kern="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kern="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Vorname Name</a:t>
            </a:r>
          </a:p>
          <a:p>
            <a:r>
              <a:rPr lang="de-DE" sz="1400" kern="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 +49-(0)2331-987-XXXX</a:t>
            </a:r>
          </a:p>
          <a:p>
            <a:r>
              <a:rPr lang="de-DE" sz="1400" kern="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Fax: +49-(0)2331-987-XXXX</a:t>
            </a:r>
          </a:p>
          <a:p>
            <a:r>
              <a:rPr lang="de-DE" sz="1400" kern="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vorname.name@fernuni-hagen.de</a:t>
            </a:r>
          </a:p>
          <a:p>
            <a:endParaRPr lang="de-DE" sz="1400" kern="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Inhaltsplatzhalter 2"/>
          <p:cNvSpPr txBox="1">
            <a:spLocks/>
          </p:cNvSpPr>
          <p:nvPr userDrawn="1"/>
        </p:nvSpPr>
        <p:spPr bwMode="auto">
          <a:xfrm>
            <a:off x="5099027" y="4245348"/>
            <a:ext cx="3780000" cy="1866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Arial Unicode MS" pitchFamily="34" charset="-128"/>
              <a:buChar char="▲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«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«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«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«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FernUniversität in Hagen</a:t>
            </a:r>
          </a:p>
          <a:p>
            <a:pPr marL="0" indent="0">
              <a:buNone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Fakultät für Wirtschaftswissenschaft</a:t>
            </a:r>
          </a:p>
          <a:p>
            <a:pPr marL="0" indent="0">
              <a:buNone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Lehrstuhl für Betriebswirtschaftslehre,</a:t>
            </a:r>
          </a:p>
          <a:p>
            <a:pPr marL="0" indent="0">
              <a:buNone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insbes. Unternehmensrechnung und Controlling</a:t>
            </a:r>
          </a:p>
          <a:p>
            <a:pPr marL="0" indent="0">
              <a:buNone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Universitätsstr. 41 (ESG)</a:t>
            </a:r>
          </a:p>
          <a:p>
            <a:pPr marL="0" indent="0">
              <a:buNone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D-58084 Hagen</a:t>
            </a:r>
          </a:p>
        </p:txBody>
      </p:sp>
      <p:sp>
        <p:nvSpPr>
          <p:cNvPr id="20" name="Line 7"/>
          <p:cNvSpPr>
            <a:spLocks noChangeShapeType="1"/>
          </p:cNvSpPr>
          <p:nvPr userDrawn="1"/>
        </p:nvSpPr>
        <p:spPr bwMode="auto">
          <a:xfrm flipV="1">
            <a:off x="252000" y="6305419"/>
            <a:ext cx="86400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Line 12"/>
          <p:cNvSpPr>
            <a:spLocks noChangeShapeType="1"/>
          </p:cNvSpPr>
          <p:nvPr userDrawn="1"/>
        </p:nvSpPr>
        <p:spPr bwMode="auto">
          <a:xfrm flipV="1">
            <a:off x="252000" y="145436"/>
            <a:ext cx="8640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Datumsplatzhalter 3"/>
          <p:cNvSpPr>
            <a:spLocks noGrp="1"/>
          </p:cNvSpPr>
          <p:nvPr>
            <p:ph type="dt" sz="half" idx="10"/>
          </p:nvPr>
        </p:nvSpPr>
        <p:spPr>
          <a:xfrm>
            <a:off x="1115616" y="6378181"/>
            <a:ext cx="1649292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l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D67930A6-0C8D-40E4-8F67-A948E08362E9}" type="datetime1">
              <a:rPr lang="de-DE" smtClean="0"/>
              <a:t>12.04.2017</a:t>
            </a:fld>
            <a:endParaRPr lang="de-DE" dirty="0"/>
          </a:p>
        </p:txBody>
      </p:sp>
      <p:sp>
        <p:nvSpPr>
          <p:cNvPr id="2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380156" y="6378181"/>
            <a:ext cx="1648228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r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2207087B-3B86-491E-8535-62836D5B6570}" type="slidenum">
              <a:rPr lang="de-DE" smtClean="0"/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t>‹Nr.›</a:t>
            </a:fld>
            <a:endParaRPr lang="de-DE"/>
          </a:p>
        </p:txBody>
      </p:sp>
      <p:sp>
        <p:nvSpPr>
          <p:cNvPr id="2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72446" y="6373964"/>
            <a:ext cx="3600000" cy="4176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>
              <a:defRPr lang="de-DE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de-DE" dirty="0" smtClean="0"/>
              <a:t>Thema/Dozent</a:t>
            </a:r>
            <a:endParaRPr lang="de-DE" dirty="0"/>
          </a:p>
        </p:txBody>
      </p:sp>
      <p:pic>
        <p:nvPicPr>
          <p:cNvPr id="26" name="Picture 2" descr="C:\Users\baxmann\Desktop\ppt\Logo 2 - blau mit rotem Punkt - ppt Blau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3" t="4073" r="4158" b="4977"/>
          <a:stretch/>
        </p:blipFill>
        <p:spPr bwMode="auto">
          <a:xfrm>
            <a:off x="261443" y="6350233"/>
            <a:ext cx="452583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C:\Users\baxmann\Desktop\ppt\FernUni - geschnitten - ppt Blau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598" y="6350233"/>
            <a:ext cx="478187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Line 8"/>
          <p:cNvSpPr>
            <a:spLocks noChangeShapeType="1"/>
          </p:cNvSpPr>
          <p:nvPr userDrawn="1"/>
        </p:nvSpPr>
        <p:spPr bwMode="auto">
          <a:xfrm>
            <a:off x="252000" y="1126511"/>
            <a:ext cx="8640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774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E04B58-F44D-4DA4-92D8-698E53ACD6DF}" type="datetime1">
              <a:rPr lang="de-DE" smtClean="0"/>
              <a:t>12.04.2017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Thema/Dozent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07087B-3B86-491E-8535-62836D5B657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56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8" r:id="rId3"/>
    <p:sldLayoutId id="2147483656" r:id="rId4"/>
    <p:sldLayoutId id="2147483659" r:id="rId5"/>
    <p:sldLayoutId id="2147483653" r:id="rId6"/>
    <p:sldLayoutId id="2147483654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2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2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2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2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2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2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E264-4A06-46C0-B667-B32E7F6E7A71}" type="datetime1">
              <a:rPr lang="de-DE" smtClean="0"/>
              <a:t>12.04.2017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280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D67930A6-0C8D-40E4-8F67-A948E08362E9}" type="datetime1">
              <a:rPr lang="de-DE" smtClean="0"/>
              <a:t>12.04.2017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2207087B-3B86-491E-8535-62836D5B6570}" type="slidenum">
              <a:rPr lang="de-DE" smtClean="0"/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t>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de-DE" smtClean="0"/>
              <a:t>Thema/Dozent</a:t>
            </a:r>
            <a:endParaRPr lang="de-DE" dirty="0"/>
          </a:p>
        </p:txBody>
      </p:sp>
      <p:sp>
        <p:nvSpPr>
          <p:cNvPr id="18" name="Rectangl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61443" y="2233060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Rectangl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42985" y="2221512"/>
            <a:ext cx="815760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de-DE" altLang="de-DE" sz="1667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</a:t>
            </a:r>
            <a:r>
              <a:rPr lang="de-DE" altLang="de-DE" sz="1667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61443" y="2817258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1" name="Rectangle 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42985" y="2817258"/>
            <a:ext cx="815760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de-DE" altLang="de-DE" sz="1667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</a:t>
            </a:r>
            <a:r>
              <a:rPr lang="de-DE" altLang="de-DE" sz="1667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61443" y="3401456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3" name="Rectangle 1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42985" y="3401456"/>
            <a:ext cx="815760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de-DE" altLang="de-DE" sz="1667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</a:t>
            </a:r>
            <a:r>
              <a:rPr lang="de-DE" altLang="de-DE" sz="1667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1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61443" y="3985654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5" name="Rectangle 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42985" y="3985654"/>
            <a:ext cx="815760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de-DE" altLang="de-DE" sz="1667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</a:t>
            </a:r>
            <a:r>
              <a:rPr lang="de-DE" altLang="de-DE" sz="1667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61443" y="4569852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7" name="Rectangle 1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42985" y="4569851"/>
            <a:ext cx="815760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de-DE" altLang="de-DE" sz="1667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</a:t>
            </a:r>
            <a:r>
              <a:rPr lang="de-DE" altLang="de-DE" sz="1667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61443" y="1648862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9" name="Rectangle 1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42985" y="1648862"/>
            <a:ext cx="8157600" cy="4500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1</a:t>
            </a: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41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252000" y="145438"/>
            <a:ext cx="8640000" cy="961200"/>
          </a:xfrm>
        </p:spPr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D67930A6-0C8D-40E4-8F67-A948E08362E9}" type="datetime1">
              <a:rPr lang="de-DE" smtClean="0"/>
              <a:t>12.04.2017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2207087B-3B86-491E-8535-62836D5B6570}" type="slidenum">
              <a:rPr lang="de-DE" smtClean="0"/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t>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de-DE" smtClean="0"/>
              <a:t>Thema/Dozent</a:t>
            </a:r>
            <a:endParaRPr lang="de-DE" dirty="0"/>
          </a:p>
        </p:txBody>
      </p:sp>
      <p:sp>
        <p:nvSpPr>
          <p:cNvPr id="18" name="Rectangl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61443" y="2233060"/>
            <a:ext cx="481542" cy="45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Rectangl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42985" y="2221512"/>
            <a:ext cx="815760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de-DE" altLang="de-DE" sz="1667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</a:t>
            </a:r>
            <a:r>
              <a:rPr lang="de-DE" altLang="de-DE" sz="1667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DE" altLang="de-DE" sz="1667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61443" y="2817258"/>
            <a:ext cx="481542" cy="45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1" name="Rectangle 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42985" y="2817258"/>
            <a:ext cx="815760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de-DE" altLang="de-DE" sz="1667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</a:t>
            </a:r>
            <a:r>
              <a:rPr lang="de-DE" altLang="de-DE" sz="1667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de-DE" altLang="de-DE" sz="1667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61443" y="3401456"/>
            <a:ext cx="481542" cy="45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3" name="Rectangle 1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42985" y="3401456"/>
            <a:ext cx="815760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de-DE" altLang="de-DE" sz="1667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</a:t>
            </a:r>
            <a:r>
              <a:rPr lang="de-DE" altLang="de-DE" sz="1667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altLang="de-DE" sz="1667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1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61443" y="3985654"/>
            <a:ext cx="481542" cy="45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5" name="Rectangle 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42985" y="3985654"/>
            <a:ext cx="815760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de-DE" altLang="de-DE" sz="1667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</a:t>
            </a:r>
            <a:r>
              <a:rPr lang="de-DE" altLang="de-DE" sz="1667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de-DE" altLang="de-DE" sz="1667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61443" y="4569852"/>
            <a:ext cx="481542" cy="45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7" name="Rectangle 1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42985" y="4569851"/>
            <a:ext cx="815760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de-DE" altLang="de-DE" sz="1667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</a:t>
            </a:r>
            <a:r>
              <a:rPr lang="de-DE" altLang="de-DE" sz="1667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de-DE" altLang="de-DE" sz="1667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61443" y="1648862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9" name="Rectangle 1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42985" y="1648862"/>
            <a:ext cx="8157600" cy="4500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1</a:t>
            </a: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1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D67930A6-0C8D-40E4-8F67-A948E08362E9}" type="datetime1">
              <a:rPr lang="de-DE" smtClean="0"/>
              <a:t>12.04.2017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2207087B-3B86-491E-8535-62836D5B6570}" type="slidenum">
              <a:rPr lang="de-DE" smtClean="0"/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t>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de-DE" smtClean="0"/>
              <a:t>Thema/Dozent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981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Bildschirmpräsentation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Agenda</vt:lpstr>
      <vt:lpstr>Agenda</vt:lpstr>
      <vt:lpstr>PowerPoint-Präsentation</vt:lpstr>
    </vt:vector>
  </TitlesOfParts>
  <Company>FernUniversität Hagen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Überschrift Überschrift Überschrift Überschrift Überschrift Über</dc:title>
  <dc:creator>Schwarzer, Sonia</dc:creator>
  <cp:lastModifiedBy>Schwarzer, Sonia</cp:lastModifiedBy>
  <cp:revision>60</cp:revision>
  <dcterms:created xsi:type="dcterms:W3CDTF">2017-04-04T18:17:49Z</dcterms:created>
  <dcterms:modified xsi:type="dcterms:W3CDTF">2017-04-12T08:43:20Z</dcterms:modified>
</cp:coreProperties>
</file>