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0"/>
  </p:notesMasterIdLst>
  <p:handoutMasterIdLst>
    <p:handoutMasterId r:id="rId41"/>
  </p:handoutMasterIdLst>
  <p:sldIdLst>
    <p:sldId id="294" r:id="rId3"/>
    <p:sldId id="286" r:id="rId4"/>
    <p:sldId id="495" r:id="rId5"/>
    <p:sldId id="483" r:id="rId6"/>
    <p:sldId id="529" r:id="rId7"/>
    <p:sldId id="307" r:id="rId8"/>
    <p:sldId id="540" r:id="rId9"/>
    <p:sldId id="541" r:id="rId10"/>
    <p:sldId id="542" r:id="rId11"/>
    <p:sldId id="543" r:id="rId12"/>
    <p:sldId id="514" r:id="rId13"/>
    <p:sldId id="327" r:id="rId14"/>
    <p:sldId id="332" r:id="rId15"/>
    <p:sldId id="329" r:id="rId16"/>
    <p:sldId id="515" r:id="rId17"/>
    <p:sldId id="418" r:id="rId18"/>
    <p:sldId id="310" r:id="rId19"/>
    <p:sldId id="357" r:id="rId20"/>
    <p:sldId id="405" r:id="rId21"/>
    <p:sldId id="517" r:id="rId22"/>
    <p:sldId id="510" r:id="rId23"/>
    <p:sldId id="511" r:id="rId24"/>
    <p:sldId id="524" r:id="rId25"/>
    <p:sldId id="525" r:id="rId26"/>
    <p:sldId id="523" r:id="rId27"/>
    <p:sldId id="526" r:id="rId28"/>
    <p:sldId id="521" r:id="rId29"/>
    <p:sldId id="520" r:id="rId30"/>
    <p:sldId id="532" r:id="rId31"/>
    <p:sldId id="530" r:id="rId32"/>
    <p:sldId id="537" r:id="rId33"/>
    <p:sldId id="544" r:id="rId34"/>
    <p:sldId id="539" r:id="rId35"/>
    <p:sldId id="356" r:id="rId36"/>
    <p:sldId id="484" r:id="rId37"/>
    <p:sldId id="509" r:id="rId38"/>
    <p:sldId id="295"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rina Januzik" initials="SJ" lastIdx="40" clrIdx="0">
    <p:extLst>
      <p:ext uri="{19B8F6BF-5375-455C-9EA6-DF929625EA0E}">
        <p15:presenceInfo xmlns:p15="http://schemas.microsoft.com/office/powerpoint/2012/main" userId="Sabrina Januzik" providerId="None"/>
      </p:ext>
    </p:extLst>
  </p:cmAuthor>
  <p:cmAuthor id="2" name="Anne Haage" initials="AH" lastIdx="34" clrIdx="1">
    <p:extLst>
      <p:ext uri="{19B8F6BF-5375-455C-9EA6-DF929625EA0E}">
        <p15:presenceInfo xmlns:p15="http://schemas.microsoft.com/office/powerpoint/2012/main" userId="e65a91e3a9d66c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AC145A"/>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56037" autoAdjust="0"/>
  </p:normalViewPr>
  <p:slideViewPr>
    <p:cSldViewPr snapToGrid="0">
      <p:cViewPr varScale="1">
        <p:scale>
          <a:sx n="43" d="100"/>
          <a:sy n="43" d="100"/>
        </p:scale>
        <p:origin x="2314" y="48"/>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CBDE3-6349-4445-A750-63003A041BF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4C02700A-D004-4296-B678-CD364F83379E}">
      <dgm:prSet phldrT="[Text]" custT="1"/>
      <dgm:spPr/>
      <dgm:t>
        <a:bodyPr/>
        <a:lstStyle/>
        <a:p>
          <a:r>
            <a:rPr lang="de-DE" sz="1400" b="1" dirty="0"/>
            <a:t>Sehbeeinträch-tigung, Blindheit</a:t>
          </a:r>
        </a:p>
      </dgm:t>
    </dgm:pt>
    <dgm:pt modelId="{AEFB9B1D-14DD-44EB-A144-B22A445CE2E8}" type="parTrans" cxnId="{4AC64EEE-DF0E-4C1A-931B-A01052356047}">
      <dgm:prSet/>
      <dgm:spPr/>
      <dgm:t>
        <a:bodyPr/>
        <a:lstStyle/>
        <a:p>
          <a:endParaRPr lang="de-DE"/>
        </a:p>
      </dgm:t>
    </dgm:pt>
    <dgm:pt modelId="{86160CC3-6D51-4BF8-819E-8C92300F8789}" type="sibTrans" cxnId="{4AC64EEE-DF0E-4C1A-931B-A01052356047}">
      <dgm:prSet/>
      <dgm:spPr/>
      <dgm:t>
        <a:bodyPr/>
        <a:lstStyle/>
        <a:p>
          <a:endParaRPr lang="de-DE"/>
        </a:p>
      </dgm:t>
    </dgm:pt>
    <dgm:pt modelId="{C1446591-743C-4479-AE7A-8ACA0C18B0B7}">
      <dgm:prSet phldrT="[Text]" custT="1"/>
      <dgm:spPr>
        <a:solidFill>
          <a:srgbClr val="003057"/>
        </a:solidFill>
        <a:ln>
          <a:solidFill>
            <a:srgbClr val="003057"/>
          </a:solidFill>
        </a:ln>
      </dgm:spPr>
      <dgm:t>
        <a:bodyPr/>
        <a:lstStyle/>
        <a:p>
          <a:r>
            <a:rPr lang="de-DE" sz="1400" dirty="0"/>
            <a:t>Farbkontraste</a:t>
          </a:r>
        </a:p>
      </dgm:t>
    </dgm:pt>
    <dgm:pt modelId="{74695180-DDAD-4F48-8F3B-8EB55EE8A88D}" type="parTrans" cxnId="{5BF51A56-8370-41F3-ABFC-E10B5A5107A8}">
      <dgm:prSet/>
      <dgm:spPr/>
      <dgm:t>
        <a:bodyPr/>
        <a:lstStyle/>
        <a:p>
          <a:endParaRPr lang="de-DE"/>
        </a:p>
      </dgm:t>
    </dgm:pt>
    <dgm:pt modelId="{E9573AA7-BF0B-4ACB-99C2-8CE6E3B96ED7}" type="sibTrans" cxnId="{5BF51A56-8370-41F3-ABFC-E10B5A5107A8}">
      <dgm:prSet/>
      <dgm:spPr/>
      <dgm:t>
        <a:bodyPr/>
        <a:lstStyle/>
        <a:p>
          <a:endParaRPr lang="de-DE"/>
        </a:p>
      </dgm:t>
    </dgm:pt>
    <dgm:pt modelId="{470E59A8-697C-4F2F-A1C7-735855D9C840}">
      <dgm:prSet phldrT="[Text]" custT="1"/>
      <dgm:spPr>
        <a:solidFill>
          <a:srgbClr val="003057"/>
        </a:solidFill>
        <a:ln>
          <a:solidFill>
            <a:srgbClr val="003057"/>
          </a:solidFill>
        </a:ln>
      </dgm:spPr>
      <dgm:t>
        <a:bodyPr/>
        <a:lstStyle/>
        <a:p>
          <a:r>
            <a:rPr lang="de-DE" sz="1400" dirty="0"/>
            <a:t>Vergrößerungs-bedarf</a:t>
          </a:r>
        </a:p>
      </dgm:t>
    </dgm:pt>
    <dgm:pt modelId="{199D3069-1CDA-4719-890A-DBC5F7E4C4A5}" type="parTrans" cxnId="{75859FAF-A8D9-483F-B7C2-4611B07E9C3F}">
      <dgm:prSet/>
      <dgm:spPr/>
      <dgm:t>
        <a:bodyPr/>
        <a:lstStyle/>
        <a:p>
          <a:endParaRPr lang="de-DE"/>
        </a:p>
      </dgm:t>
    </dgm:pt>
    <dgm:pt modelId="{8338C8B1-923D-421B-8A08-C23FA823493E}" type="sibTrans" cxnId="{75859FAF-A8D9-483F-B7C2-4611B07E9C3F}">
      <dgm:prSet/>
      <dgm:spPr/>
      <dgm:t>
        <a:bodyPr/>
        <a:lstStyle/>
        <a:p>
          <a:endParaRPr lang="de-DE"/>
        </a:p>
      </dgm:t>
    </dgm:pt>
    <dgm:pt modelId="{E4087748-EDA0-4396-AA35-9F6363B9CC84}">
      <dgm:prSet phldrT="[Text]" custT="1"/>
      <dgm:spPr/>
      <dgm:t>
        <a:bodyPr/>
        <a:lstStyle/>
        <a:p>
          <a:r>
            <a:rPr lang="de-DE" sz="1400" b="1" dirty="0"/>
            <a:t>Hörbeeinträch-tigung, Gehörlosigkeit</a:t>
          </a:r>
        </a:p>
      </dgm:t>
    </dgm:pt>
    <dgm:pt modelId="{E0BF95BF-EAA2-47EB-8422-B7AA8EAE2544}" type="parTrans" cxnId="{572727F0-25A2-498C-A53D-CC3E4534C374}">
      <dgm:prSet/>
      <dgm:spPr/>
      <dgm:t>
        <a:bodyPr/>
        <a:lstStyle/>
        <a:p>
          <a:endParaRPr lang="de-DE"/>
        </a:p>
      </dgm:t>
    </dgm:pt>
    <dgm:pt modelId="{42200F18-5D4C-4C8F-B90D-D5FD185384CC}" type="sibTrans" cxnId="{572727F0-25A2-498C-A53D-CC3E4534C374}">
      <dgm:prSet/>
      <dgm:spPr/>
      <dgm:t>
        <a:bodyPr/>
        <a:lstStyle/>
        <a:p>
          <a:endParaRPr lang="de-DE"/>
        </a:p>
      </dgm:t>
    </dgm:pt>
    <dgm:pt modelId="{E84EC9CD-C37B-48D2-82F8-FBDBAD3FDB26}">
      <dgm:prSet phldrT="[Text]" custT="1"/>
      <dgm:spPr>
        <a:solidFill>
          <a:srgbClr val="003057"/>
        </a:solidFill>
        <a:ln>
          <a:solidFill>
            <a:srgbClr val="003057"/>
          </a:solidFill>
        </a:ln>
      </dgm:spPr>
      <dgm:t>
        <a:bodyPr/>
        <a:lstStyle/>
        <a:p>
          <a:r>
            <a:rPr lang="de-DE" sz="1400" dirty="0"/>
            <a:t>Alternative für Sprache, Ton</a:t>
          </a:r>
        </a:p>
      </dgm:t>
    </dgm:pt>
    <dgm:pt modelId="{3610AD62-6B35-4845-BD5A-9D9D9485E719}" type="parTrans" cxnId="{C40236F5-04E9-43C1-971B-DCB03256F730}">
      <dgm:prSet/>
      <dgm:spPr/>
      <dgm:t>
        <a:bodyPr/>
        <a:lstStyle/>
        <a:p>
          <a:endParaRPr lang="de-DE"/>
        </a:p>
      </dgm:t>
    </dgm:pt>
    <dgm:pt modelId="{BA1CCB92-7A7C-40AC-A98A-E817A2375ACE}" type="sibTrans" cxnId="{C40236F5-04E9-43C1-971B-DCB03256F730}">
      <dgm:prSet/>
      <dgm:spPr/>
      <dgm:t>
        <a:bodyPr/>
        <a:lstStyle/>
        <a:p>
          <a:endParaRPr lang="de-DE"/>
        </a:p>
      </dgm:t>
    </dgm:pt>
    <dgm:pt modelId="{32F09E35-EEB8-43E7-A5C2-B5478C2D825E}">
      <dgm:prSet phldrT="[Text]" custT="1"/>
      <dgm:spPr>
        <a:solidFill>
          <a:srgbClr val="D2DEEF"/>
        </a:solidFill>
      </dgm:spPr>
      <dgm:t>
        <a:bodyPr/>
        <a:lstStyle/>
        <a:p>
          <a:r>
            <a:rPr lang="de-DE" sz="1400" b="1" dirty="0"/>
            <a:t>motorische Beeinträchtigung</a:t>
          </a:r>
        </a:p>
      </dgm:t>
    </dgm:pt>
    <dgm:pt modelId="{B0743CE2-F164-49B6-9E54-A34333A82F41}" type="parTrans" cxnId="{6F578A68-7B16-4025-8DBE-166BAFD2A15A}">
      <dgm:prSet/>
      <dgm:spPr/>
      <dgm:t>
        <a:bodyPr/>
        <a:lstStyle/>
        <a:p>
          <a:endParaRPr lang="de-DE"/>
        </a:p>
      </dgm:t>
    </dgm:pt>
    <dgm:pt modelId="{1F1C8F61-ED53-4BD4-86AA-A1C593E154B1}" type="sibTrans" cxnId="{6F578A68-7B16-4025-8DBE-166BAFD2A15A}">
      <dgm:prSet/>
      <dgm:spPr/>
      <dgm:t>
        <a:bodyPr/>
        <a:lstStyle/>
        <a:p>
          <a:endParaRPr lang="de-DE"/>
        </a:p>
      </dgm:t>
    </dgm:pt>
    <dgm:pt modelId="{B1D8154E-0017-47A7-936F-D2FD7DB9100D}">
      <dgm:prSet phldrT="[Text]" custT="1"/>
      <dgm:spPr>
        <a:solidFill>
          <a:srgbClr val="003057"/>
        </a:solidFill>
        <a:ln>
          <a:solidFill>
            <a:srgbClr val="003057"/>
          </a:solidFill>
        </a:ln>
      </dgm:spPr>
      <dgm:t>
        <a:bodyPr/>
        <a:lstStyle/>
        <a:p>
          <a:r>
            <a:rPr lang="de-DE" sz="1400" dirty="0"/>
            <a:t>Blendempfind-</a:t>
          </a:r>
          <a:br>
            <a:rPr lang="de-DE" sz="1400" dirty="0"/>
          </a:br>
          <a:r>
            <a:rPr lang="de-DE" sz="1400" dirty="0" err="1"/>
            <a:t>lichkeit</a:t>
          </a:r>
          <a:endParaRPr lang="de-DE" sz="1400" dirty="0"/>
        </a:p>
      </dgm:t>
    </dgm:pt>
    <dgm:pt modelId="{AC12F89D-1317-4D3C-8D38-84712BA380FC}" type="parTrans" cxnId="{61FAE54B-E805-4A22-A91B-2B8548912C3D}">
      <dgm:prSet/>
      <dgm:spPr/>
      <dgm:t>
        <a:bodyPr/>
        <a:lstStyle/>
        <a:p>
          <a:endParaRPr lang="de-DE"/>
        </a:p>
      </dgm:t>
    </dgm:pt>
    <dgm:pt modelId="{7B2750E0-6FEC-4282-B349-BB5DC0B9145C}" type="sibTrans" cxnId="{61FAE54B-E805-4A22-A91B-2B8548912C3D}">
      <dgm:prSet/>
      <dgm:spPr/>
      <dgm:t>
        <a:bodyPr/>
        <a:lstStyle/>
        <a:p>
          <a:endParaRPr lang="de-DE"/>
        </a:p>
      </dgm:t>
    </dgm:pt>
    <dgm:pt modelId="{FB6EF9D8-9B49-485E-8A0F-FE334826DFA1}">
      <dgm:prSet phldrT="[Text]" custT="1"/>
      <dgm:spPr>
        <a:solidFill>
          <a:srgbClr val="003057"/>
        </a:solidFill>
        <a:ln>
          <a:solidFill>
            <a:srgbClr val="003057"/>
          </a:solidFill>
        </a:ln>
      </dgm:spPr>
      <dgm:t>
        <a:bodyPr/>
        <a:lstStyle/>
        <a:p>
          <a:r>
            <a:rPr lang="de-DE" sz="1400" dirty="0"/>
            <a:t>Sprach- oder Braille-Ausgabe</a:t>
          </a:r>
        </a:p>
      </dgm:t>
    </dgm:pt>
    <dgm:pt modelId="{F810C1E2-D1C4-4E74-AAA0-C3CED1EC0A99}" type="parTrans" cxnId="{636E048B-03EF-410E-BD86-72BAB299C425}">
      <dgm:prSet/>
      <dgm:spPr/>
      <dgm:t>
        <a:bodyPr/>
        <a:lstStyle/>
        <a:p>
          <a:endParaRPr lang="de-DE"/>
        </a:p>
      </dgm:t>
    </dgm:pt>
    <dgm:pt modelId="{4BBBBA78-2E21-4CB2-82BF-C60762C52685}" type="sibTrans" cxnId="{636E048B-03EF-410E-BD86-72BAB299C425}">
      <dgm:prSet/>
      <dgm:spPr/>
      <dgm:t>
        <a:bodyPr/>
        <a:lstStyle/>
        <a:p>
          <a:endParaRPr lang="de-DE"/>
        </a:p>
      </dgm:t>
    </dgm:pt>
    <dgm:pt modelId="{C63F72A5-5A9C-4150-AD6E-83D39D538F31}">
      <dgm:prSet phldrT="[Text]" custT="1"/>
      <dgm:spPr>
        <a:solidFill>
          <a:srgbClr val="D2DEEF"/>
        </a:solidFill>
        <a:ln>
          <a:solidFill>
            <a:srgbClr val="D2DEEF"/>
          </a:solidFill>
        </a:ln>
      </dgm:spPr>
      <dgm:t>
        <a:bodyPr/>
        <a:lstStyle/>
        <a:p>
          <a:r>
            <a:rPr lang="de-DE" sz="1400" b="1" dirty="0"/>
            <a:t>Autismus-Spektrum, Teilleistungsstörung, chronische Krankheiten</a:t>
          </a:r>
        </a:p>
      </dgm:t>
    </dgm:pt>
    <dgm:pt modelId="{BE853377-39A6-450E-A3F7-A6CED130B775}" type="parTrans" cxnId="{BA6CEF65-85A4-4D40-8971-B1D9D6AED3CD}">
      <dgm:prSet/>
      <dgm:spPr/>
      <dgm:t>
        <a:bodyPr/>
        <a:lstStyle/>
        <a:p>
          <a:endParaRPr lang="de-DE"/>
        </a:p>
      </dgm:t>
    </dgm:pt>
    <dgm:pt modelId="{20503101-6582-4831-907B-5CE4A5CEDBC7}" type="sibTrans" cxnId="{BA6CEF65-85A4-4D40-8971-B1D9D6AED3CD}">
      <dgm:prSet/>
      <dgm:spPr/>
      <dgm:t>
        <a:bodyPr/>
        <a:lstStyle/>
        <a:p>
          <a:endParaRPr lang="de-DE"/>
        </a:p>
      </dgm:t>
    </dgm:pt>
    <dgm:pt modelId="{43F3248F-2461-4569-9E3D-E88A5C4C2DF1}">
      <dgm:prSet phldrT="[Text]" custT="1"/>
      <dgm:spPr>
        <a:solidFill>
          <a:srgbClr val="003057"/>
        </a:solidFill>
        <a:ln>
          <a:solidFill>
            <a:srgbClr val="003057"/>
          </a:solidFill>
        </a:ln>
      </dgm:spPr>
      <dgm:t>
        <a:bodyPr/>
        <a:lstStyle/>
        <a:p>
          <a:r>
            <a:rPr lang="de-DE" sz="1200" dirty="0"/>
            <a:t>schnelle Orientierung, </a:t>
          </a:r>
          <a:br>
            <a:rPr lang="de-DE" sz="1200" dirty="0"/>
          </a:br>
          <a:r>
            <a:rPr lang="de-DE" sz="1200" dirty="0"/>
            <a:t>klare Struktur</a:t>
          </a:r>
        </a:p>
      </dgm:t>
    </dgm:pt>
    <dgm:pt modelId="{69267E40-9B9D-4079-81C9-24C99B3C216C}" type="parTrans" cxnId="{715E4651-49A2-42D5-8415-7C8964408F69}">
      <dgm:prSet/>
      <dgm:spPr/>
      <dgm:t>
        <a:bodyPr/>
        <a:lstStyle/>
        <a:p>
          <a:endParaRPr lang="de-DE"/>
        </a:p>
      </dgm:t>
    </dgm:pt>
    <dgm:pt modelId="{A1795F8C-1FCC-4E05-8893-4ABF3AF8B3E9}" type="sibTrans" cxnId="{715E4651-49A2-42D5-8415-7C8964408F69}">
      <dgm:prSet/>
      <dgm:spPr/>
      <dgm:t>
        <a:bodyPr/>
        <a:lstStyle/>
        <a:p>
          <a:endParaRPr lang="de-DE"/>
        </a:p>
      </dgm:t>
    </dgm:pt>
    <dgm:pt modelId="{283D668F-FE77-4014-B948-0D48370234AB}">
      <dgm:prSet phldrT="[Text]" custT="1"/>
      <dgm:spPr>
        <a:solidFill>
          <a:srgbClr val="003057"/>
        </a:solidFill>
        <a:ln>
          <a:solidFill>
            <a:srgbClr val="003057"/>
          </a:solidFill>
        </a:ln>
      </dgm:spPr>
      <dgm:t>
        <a:bodyPr/>
        <a:lstStyle/>
        <a:p>
          <a:r>
            <a:rPr lang="de-DE" sz="1400" dirty="0"/>
            <a:t>intuitive Bedienung</a:t>
          </a:r>
        </a:p>
      </dgm:t>
    </dgm:pt>
    <dgm:pt modelId="{8039F8F8-44DA-4F8A-8719-BB52CDD3E2D4}" type="parTrans" cxnId="{7A0A9B09-64F4-4D5D-9706-6F67041C79D1}">
      <dgm:prSet/>
      <dgm:spPr/>
      <dgm:t>
        <a:bodyPr/>
        <a:lstStyle/>
        <a:p>
          <a:endParaRPr lang="de-DE"/>
        </a:p>
      </dgm:t>
    </dgm:pt>
    <dgm:pt modelId="{AD97E1BD-C8C1-4D47-BF87-CDD22134CBCA}" type="sibTrans" cxnId="{7A0A9B09-64F4-4D5D-9706-6F67041C79D1}">
      <dgm:prSet/>
      <dgm:spPr/>
      <dgm:t>
        <a:bodyPr/>
        <a:lstStyle/>
        <a:p>
          <a:endParaRPr lang="de-DE"/>
        </a:p>
      </dgm:t>
    </dgm:pt>
    <dgm:pt modelId="{2A6B152B-CE92-4F20-9904-934765672B0F}">
      <dgm:prSet phldrT="[Text]" custT="1"/>
      <dgm:spPr>
        <a:solidFill>
          <a:srgbClr val="003057"/>
        </a:solidFill>
        <a:ln>
          <a:solidFill>
            <a:srgbClr val="003057"/>
          </a:solidFill>
        </a:ln>
      </dgm:spPr>
      <dgm:t>
        <a:bodyPr/>
        <a:lstStyle/>
        <a:p>
          <a:r>
            <a:rPr lang="de-DE" sz="1400" dirty="0"/>
            <a:t>Lesbarkeit</a:t>
          </a:r>
        </a:p>
      </dgm:t>
    </dgm:pt>
    <dgm:pt modelId="{26251F0F-E2EB-45E0-9225-67247F9CCE8B}" type="parTrans" cxnId="{81FB2864-E28C-4A2F-9C1A-0C6CC42A217A}">
      <dgm:prSet/>
      <dgm:spPr/>
      <dgm:t>
        <a:bodyPr/>
        <a:lstStyle/>
        <a:p>
          <a:endParaRPr lang="de-DE"/>
        </a:p>
      </dgm:t>
    </dgm:pt>
    <dgm:pt modelId="{0614BCFA-C61A-4041-94C2-6AA5931CBD4C}" type="sibTrans" cxnId="{81FB2864-E28C-4A2F-9C1A-0C6CC42A217A}">
      <dgm:prSet/>
      <dgm:spPr/>
      <dgm:t>
        <a:bodyPr/>
        <a:lstStyle/>
        <a:p>
          <a:endParaRPr lang="de-DE"/>
        </a:p>
      </dgm:t>
    </dgm:pt>
    <dgm:pt modelId="{30E384D6-557D-482C-884B-514721416DFC}">
      <dgm:prSet phldrT="[Text]" custT="1"/>
      <dgm:spPr>
        <a:solidFill>
          <a:srgbClr val="003057"/>
        </a:solidFill>
        <a:ln>
          <a:solidFill>
            <a:srgbClr val="003057"/>
          </a:solidFill>
        </a:ln>
      </dgm:spPr>
      <dgm:t>
        <a:bodyPr/>
        <a:lstStyle/>
        <a:p>
          <a:r>
            <a:rPr lang="de-DE" sz="1400" dirty="0"/>
            <a:t>Verständlichkeit</a:t>
          </a:r>
        </a:p>
      </dgm:t>
    </dgm:pt>
    <dgm:pt modelId="{00481044-61C9-4B2B-AB95-C67C3D0A3235}" type="parTrans" cxnId="{39CB3BBE-0947-4FD4-B53B-560B0FA3368A}">
      <dgm:prSet/>
      <dgm:spPr/>
      <dgm:t>
        <a:bodyPr/>
        <a:lstStyle/>
        <a:p>
          <a:endParaRPr lang="de-DE"/>
        </a:p>
      </dgm:t>
    </dgm:pt>
    <dgm:pt modelId="{AD36327A-7294-4412-AAB7-BB8A02A68F88}" type="sibTrans" cxnId="{39CB3BBE-0947-4FD4-B53B-560B0FA3368A}">
      <dgm:prSet/>
      <dgm:spPr/>
      <dgm:t>
        <a:bodyPr/>
        <a:lstStyle/>
        <a:p>
          <a:endParaRPr lang="de-DE"/>
        </a:p>
      </dgm:t>
    </dgm:pt>
    <dgm:pt modelId="{1B459DB9-591F-40A4-BED8-116338B8D594}">
      <dgm:prSet phldrT="[Text]" custT="1"/>
      <dgm:spPr>
        <a:solidFill>
          <a:srgbClr val="003057"/>
        </a:solidFill>
        <a:ln>
          <a:solidFill>
            <a:srgbClr val="003057"/>
          </a:solidFill>
        </a:ln>
      </dgm:spPr>
      <dgm:t>
        <a:bodyPr/>
        <a:lstStyle/>
        <a:p>
          <a:r>
            <a:rPr lang="de-DE" sz="1400" dirty="0"/>
            <a:t>Sprachausgabe</a:t>
          </a:r>
        </a:p>
      </dgm:t>
    </dgm:pt>
    <dgm:pt modelId="{C9ED9E34-C478-4A49-B817-AD2F5506DF10}" type="parTrans" cxnId="{75413490-9916-4E1D-A351-AE8D5396E4A0}">
      <dgm:prSet/>
      <dgm:spPr/>
      <dgm:t>
        <a:bodyPr/>
        <a:lstStyle/>
        <a:p>
          <a:endParaRPr lang="de-DE"/>
        </a:p>
      </dgm:t>
    </dgm:pt>
    <dgm:pt modelId="{7DB1C6B2-2ACB-4171-9993-BE5A457502AC}" type="sibTrans" cxnId="{75413490-9916-4E1D-A351-AE8D5396E4A0}">
      <dgm:prSet/>
      <dgm:spPr/>
      <dgm:t>
        <a:bodyPr/>
        <a:lstStyle/>
        <a:p>
          <a:endParaRPr lang="de-DE"/>
        </a:p>
      </dgm:t>
    </dgm:pt>
    <dgm:pt modelId="{87BEBCCA-36DB-43DA-B281-9E644218CBF7}">
      <dgm:prSet phldrT="[Text]"/>
      <dgm:spPr>
        <a:solidFill>
          <a:srgbClr val="D2DEEF"/>
        </a:solidFill>
        <a:ln>
          <a:solidFill>
            <a:srgbClr val="D2DEEF"/>
          </a:solidFill>
        </a:ln>
      </dgm:spPr>
      <dgm:t>
        <a:bodyPr/>
        <a:lstStyle/>
        <a:p>
          <a:r>
            <a:rPr lang="de-DE" b="1" dirty="0"/>
            <a:t>temporäre Beeinträchtigungen</a:t>
          </a:r>
        </a:p>
      </dgm:t>
      <dgm:extLst>
        <a:ext uri="{E40237B7-FDA0-4F09-8148-C483321AD2D9}">
          <dgm14:cNvPr xmlns:dgm14="http://schemas.microsoft.com/office/drawing/2010/diagram" id="0" name="" descr="Diagramm: zeigt Vorteile von Barrierefreiheit für folgende Zielgruppen auf: Sehbeeinträchtigte/Blinde, Hörbeeinträchtigte/Taube, motorisch Beeinträchtigte, Autismus-Spektrum, Teilleistungsstörung, chronische Krankheiten, temporär Beeinträchtigte, alle."/>
        </a:ext>
      </dgm:extLst>
    </dgm:pt>
    <dgm:pt modelId="{CEE47864-6CEE-48AB-9D2A-70D994E26CEA}" type="parTrans" cxnId="{FAC3558B-695B-484D-861B-037BA471B461}">
      <dgm:prSet/>
      <dgm:spPr/>
      <dgm:t>
        <a:bodyPr/>
        <a:lstStyle/>
        <a:p>
          <a:endParaRPr lang="de-DE"/>
        </a:p>
      </dgm:t>
    </dgm:pt>
    <dgm:pt modelId="{74BA9D65-2573-4094-8F8F-E2B8B09C8E99}" type="sibTrans" cxnId="{FAC3558B-695B-484D-861B-037BA471B461}">
      <dgm:prSet/>
      <dgm:spPr/>
      <dgm:t>
        <a:bodyPr/>
        <a:lstStyle/>
        <a:p>
          <a:endParaRPr lang="de-DE"/>
        </a:p>
      </dgm:t>
    </dgm:pt>
    <dgm:pt modelId="{9CB0AF8E-F9F6-427A-97D0-148BF7679F9B}">
      <dgm:prSet phldrT="[Text]" custT="1"/>
      <dgm:spPr>
        <a:solidFill>
          <a:srgbClr val="003057"/>
        </a:solidFill>
        <a:ln>
          <a:solidFill>
            <a:srgbClr val="003057"/>
          </a:solidFill>
        </a:ln>
      </dgm:spPr>
      <dgm:t>
        <a:bodyPr/>
        <a:lstStyle/>
        <a:p>
          <a:r>
            <a:rPr lang="de-DE" sz="1400" dirty="0"/>
            <a:t>Alternativen für Mausbedienung</a:t>
          </a:r>
        </a:p>
      </dgm:t>
    </dgm:pt>
    <dgm:pt modelId="{FCF0934D-6F87-462E-83B2-A153DB153448}" type="parTrans" cxnId="{FBC3C24F-9728-4E89-A4BE-06807FC453D8}">
      <dgm:prSet/>
      <dgm:spPr/>
      <dgm:t>
        <a:bodyPr/>
        <a:lstStyle/>
        <a:p>
          <a:endParaRPr lang="de-DE"/>
        </a:p>
      </dgm:t>
    </dgm:pt>
    <dgm:pt modelId="{C5F4E74D-1F41-4147-8294-951C6BDA07D9}" type="sibTrans" cxnId="{FBC3C24F-9728-4E89-A4BE-06807FC453D8}">
      <dgm:prSet/>
      <dgm:spPr/>
      <dgm:t>
        <a:bodyPr/>
        <a:lstStyle/>
        <a:p>
          <a:endParaRPr lang="de-DE"/>
        </a:p>
      </dgm:t>
    </dgm:pt>
    <dgm:pt modelId="{22D82535-4FC1-4E42-AA8D-60B2FD125D3F}">
      <dgm:prSet phldrT="[Text]" custT="1"/>
      <dgm:spPr>
        <a:solidFill>
          <a:srgbClr val="003057"/>
        </a:solidFill>
        <a:ln>
          <a:solidFill>
            <a:srgbClr val="003057"/>
          </a:solidFill>
        </a:ln>
      </dgm:spPr>
      <dgm:t>
        <a:bodyPr/>
        <a:lstStyle/>
        <a:p>
          <a:r>
            <a:rPr lang="de-DE" sz="1400" dirty="0"/>
            <a:t>Sprachausgabe/</a:t>
          </a:r>
          <a:br>
            <a:rPr lang="de-DE" sz="1400" dirty="0"/>
          </a:br>
          <a:r>
            <a:rPr lang="de-DE" sz="1400" dirty="0"/>
            <a:t>-eingabe</a:t>
          </a:r>
        </a:p>
      </dgm:t>
    </dgm:pt>
    <dgm:pt modelId="{A5B47B73-644B-43E1-B387-49FAC3509A8A}" type="parTrans" cxnId="{92D526F0-F74C-4454-9793-2DE2961F9EB6}">
      <dgm:prSet/>
      <dgm:spPr/>
      <dgm:t>
        <a:bodyPr/>
        <a:lstStyle/>
        <a:p>
          <a:endParaRPr lang="de-DE"/>
        </a:p>
      </dgm:t>
    </dgm:pt>
    <dgm:pt modelId="{9C072550-17DA-458E-8F00-72D5C90F6694}" type="sibTrans" cxnId="{92D526F0-F74C-4454-9793-2DE2961F9EB6}">
      <dgm:prSet/>
      <dgm:spPr/>
      <dgm:t>
        <a:bodyPr/>
        <a:lstStyle/>
        <a:p>
          <a:endParaRPr lang="de-DE"/>
        </a:p>
      </dgm:t>
    </dgm:pt>
    <dgm:pt modelId="{513B6552-286D-4669-8621-1285A1A692CA}">
      <dgm:prSet phldrT="[Text]" custT="1"/>
      <dgm:spPr>
        <a:solidFill>
          <a:srgbClr val="003057"/>
        </a:solidFill>
        <a:ln>
          <a:solidFill>
            <a:srgbClr val="003057"/>
          </a:solidFill>
        </a:ln>
      </dgm:spPr>
      <dgm:t>
        <a:bodyPr/>
        <a:lstStyle/>
        <a:p>
          <a:r>
            <a:rPr lang="de-DE" sz="1200" dirty="0"/>
            <a:t>schnelle Orientierung, </a:t>
          </a:r>
          <a:br>
            <a:rPr lang="de-DE" sz="1200" dirty="0"/>
          </a:br>
          <a:r>
            <a:rPr lang="de-DE" sz="1200" dirty="0"/>
            <a:t>klare Struktur</a:t>
          </a:r>
        </a:p>
      </dgm:t>
    </dgm:pt>
    <dgm:pt modelId="{C0710DFE-E488-4629-8482-A6C23BBB10AB}" type="parTrans" cxnId="{075E1DD6-5419-4FB0-8EAF-F8E0A19F582E}">
      <dgm:prSet/>
      <dgm:spPr/>
      <dgm:t>
        <a:bodyPr/>
        <a:lstStyle/>
        <a:p>
          <a:endParaRPr lang="de-DE"/>
        </a:p>
      </dgm:t>
    </dgm:pt>
    <dgm:pt modelId="{1BD3CE2B-80CC-431C-9DA3-2057D5886B60}" type="sibTrans" cxnId="{075E1DD6-5419-4FB0-8EAF-F8E0A19F582E}">
      <dgm:prSet/>
      <dgm:spPr/>
      <dgm:t>
        <a:bodyPr/>
        <a:lstStyle/>
        <a:p>
          <a:endParaRPr lang="de-DE"/>
        </a:p>
      </dgm:t>
    </dgm:pt>
    <dgm:pt modelId="{4CA95DF2-DA9F-48A6-9628-7B1CB4F84D2D}">
      <dgm:prSet phldrT="[Text]"/>
      <dgm:spPr>
        <a:solidFill>
          <a:srgbClr val="003057"/>
        </a:solidFill>
        <a:ln>
          <a:solidFill>
            <a:srgbClr val="003057"/>
          </a:solidFill>
        </a:ln>
      </dgm:spPr>
      <dgm:t>
        <a:bodyPr/>
        <a:lstStyle/>
        <a:p>
          <a:r>
            <a:rPr lang="de-DE" dirty="0"/>
            <a:t>intuitive Bedienung</a:t>
          </a:r>
        </a:p>
      </dgm:t>
    </dgm:pt>
    <dgm:pt modelId="{9579D130-BCFF-4B71-A086-5339A60D70E0}" type="parTrans" cxnId="{681414D6-072D-4CF3-81D0-3482A86BAABC}">
      <dgm:prSet/>
      <dgm:spPr/>
      <dgm:t>
        <a:bodyPr/>
        <a:lstStyle/>
        <a:p>
          <a:endParaRPr lang="de-DE"/>
        </a:p>
      </dgm:t>
    </dgm:pt>
    <dgm:pt modelId="{2E9E911E-DEBE-436A-91EE-38C864B49374}" type="sibTrans" cxnId="{681414D6-072D-4CF3-81D0-3482A86BAABC}">
      <dgm:prSet/>
      <dgm:spPr/>
      <dgm:t>
        <a:bodyPr/>
        <a:lstStyle/>
        <a:p>
          <a:endParaRPr lang="de-DE"/>
        </a:p>
      </dgm:t>
    </dgm:pt>
    <dgm:pt modelId="{E84C9757-AA97-474B-95EE-D09C8E70BD87}">
      <dgm:prSet phldrT="[Text]"/>
      <dgm:spPr>
        <a:solidFill>
          <a:srgbClr val="003057"/>
        </a:solidFill>
        <a:ln>
          <a:solidFill>
            <a:srgbClr val="003057"/>
          </a:solidFill>
        </a:ln>
      </dgm:spPr>
      <dgm:t>
        <a:bodyPr/>
        <a:lstStyle/>
        <a:p>
          <a:r>
            <a:rPr lang="de-DE" dirty="0"/>
            <a:t>Verständlichkeit, Lesbarkeit</a:t>
          </a:r>
        </a:p>
      </dgm:t>
    </dgm:pt>
    <dgm:pt modelId="{6C7B3ED7-1EA5-4EBC-BFA5-17093C4A35DE}" type="parTrans" cxnId="{1B6F7415-9DA4-45A6-AF44-0C6D8F55823E}">
      <dgm:prSet/>
      <dgm:spPr/>
      <dgm:t>
        <a:bodyPr/>
        <a:lstStyle/>
        <a:p>
          <a:endParaRPr lang="de-DE"/>
        </a:p>
      </dgm:t>
    </dgm:pt>
    <dgm:pt modelId="{C24D7F88-50A3-4934-ADF4-51CD723157BF}" type="sibTrans" cxnId="{1B6F7415-9DA4-45A6-AF44-0C6D8F55823E}">
      <dgm:prSet/>
      <dgm:spPr/>
      <dgm:t>
        <a:bodyPr/>
        <a:lstStyle/>
        <a:p>
          <a:endParaRPr lang="de-DE"/>
        </a:p>
      </dgm:t>
    </dgm:pt>
    <dgm:pt modelId="{1242A22E-FFD6-4A2C-8592-564CB0F9032A}">
      <dgm:prSet phldrT="[Text]"/>
      <dgm:spPr>
        <a:solidFill>
          <a:srgbClr val="D2DEEF"/>
        </a:solidFill>
        <a:ln>
          <a:solidFill>
            <a:srgbClr val="D2DEEF"/>
          </a:solidFill>
        </a:ln>
      </dgm:spPr>
      <dgm:t>
        <a:bodyPr/>
        <a:lstStyle/>
        <a:p>
          <a:r>
            <a:rPr lang="de-DE" b="1" dirty="0"/>
            <a:t>Alle</a:t>
          </a:r>
        </a:p>
      </dgm:t>
    </dgm:pt>
    <dgm:pt modelId="{6DA6F1C9-098B-4136-8D52-07DE13EEAEAD}" type="parTrans" cxnId="{90B36161-6288-437B-B335-A4FF2BF3F793}">
      <dgm:prSet/>
      <dgm:spPr/>
      <dgm:t>
        <a:bodyPr/>
        <a:lstStyle/>
        <a:p>
          <a:endParaRPr lang="de-DE"/>
        </a:p>
      </dgm:t>
    </dgm:pt>
    <dgm:pt modelId="{079B1562-A9AC-4F44-9EB1-736DBF9D9C6B}" type="sibTrans" cxnId="{90B36161-6288-437B-B335-A4FF2BF3F793}">
      <dgm:prSet/>
      <dgm:spPr/>
      <dgm:t>
        <a:bodyPr/>
        <a:lstStyle/>
        <a:p>
          <a:endParaRPr lang="de-DE"/>
        </a:p>
      </dgm:t>
    </dgm:pt>
    <dgm:pt modelId="{5C6FF9BE-74C2-415C-BE9E-899EDA00ADD1}">
      <dgm:prSet phldrT="[Text]" custT="1"/>
      <dgm:spPr>
        <a:solidFill>
          <a:srgbClr val="003057"/>
        </a:solidFill>
        <a:ln>
          <a:solidFill>
            <a:srgbClr val="D2DEEF"/>
          </a:solidFill>
        </a:ln>
      </dgm:spPr>
      <dgm:t>
        <a:bodyPr/>
        <a:lstStyle/>
        <a:p>
          <a:r>
            <a:rPr lang="de-DE" sz="1100" dirty="0"/>
            <a:t>Leise/laute </a:t>
          </a:r>
          <a:br>
            <a:rPr lang="de-DE" sz="1100" dirty="0"/>
          </a:br>
          <a:r>
            <a:rPr lang="de-DE" sz="1100" dirty="0"/>
            <a:t>Umgebungen </a:t>
          </a:r>
          <a:r>
            <a:rPr lang="de-DE" sz="1100" dirty="0">
              <a:sym typeface="Wingdings" panose="05000000000000000000" pitchFamily="2" charset="2"/>
            </a:rPr>
            <a:t> </a:t>
          </a:r>
          <a:r>
            <a:rPr lang="de-DE" sz="1100" dirty="0"/>
            <a:t>Alternativen für Sprache, Ton</a:t>
          </a:r>
        </a:p>
      </dgm:t>
    </dgm:pt>
    <dgm:pt modelId="{83C09DF4-AE8F-4145-9EB3-80164D52618B}" type="parTrans" cxnId="{08E04C8A-2099-41B8-A2A9-F69ED734C6BB}">
      <dgm:prSet/>
      <dgm:spPr/>
      <dgm:t>
        <a:bodyPr/>
        <a:lstStyle/>
        <a:p>
          <a:endParaRPr lang="de-DE"/>
        </a:p>
      </dgm:t>
    </dgm:pt>
    <dgm:pt modelId="{BF3EDDE1-4B05-456B-847B-4CAAE1938869}" type="sibTrans" cxnId="{08E04C8A-2099-41B8-A2A9-F69ED734C6BB}">
      <dgm:prSet/>
      <dgm:spPr/>
      <dgm:t>
        <a:bodyPr/>
        <a:lstStyle/>
        <a:p>
          <a:endParaRPr lang="de-DE"/>
        </a:p>
      </dgm:t>
    </dgm:pt>
    <dgm:pt modelId="{B61CD853-0BD5-491A-B093-A6D00DE77F12}">
      <dgm:prSet phldrT="[Text]" custT="1"/>
      <dgm:spPr>
        <a:solidFill>
          <a:srgbClr val="003057"/>
        </a:solidFill>
        <a:ln>
          <a:solidFill>
            <a:srgbClr val="D2DEEF"/>
          </a:solidFill>
        </a:ln>
      </dgm:spPr>
      <dgm:t>
        <a:bodyPr/>
        <a:lstStyle/>
        <a:p>
          <a:r>
            <a:rPr lang="de-DE" sz="1400" dirty="0"/>
            <a:t>Blendung auf Bildschirmen </a:t>
          </a:r>
          <a:r>
            <a:rPr lang="de-DE" sz="1400" dirty="0">
              <a:sym typeface="Wingdings" panose="05000000000000000000" pitchFamily="2" charset="2"/>
            </a:rPr>
            <a:t></a:t>
          </a:r>
          <a:r>
            <a:rPr lang="de-DE" sz="1400" dirty="0"/>
            <a:t> Kontraste</a:t>
          </a:r>
        </a:p>
      </dgm:t>
    </dgm:pt>
    <dgm:pt modelId="{2CE70B38-8E9E-4793-AB62-25710B5541A6}" type="parTrans" cxnId="{676CD440-C91A-4126-AB73-392FA42BA0E1}">
      <dgm:prSet/>
      <dgm:spPr/>
      <dgm:t>
        <a:bodyPr/>
        <a:lstStyle/>
        <a:p>
          <a:endParaRPr lang="de-DE"/>
        </a:p>
      </dgm:t>
    </dgm:pt>
    <dgm:pt modelId="{E84E0CCB-9FF8-45BD-BA32-582A76CDEFE7}" type="sibTrans" cxnId="{676CD440-C91A-4126-AB73-392FA42BA0E1}">
      <dgm:prSet/>
      <dgm:spPr/>
      <dgm:t>
        <a:bodyPr/>
        <a:lstStyle/>
        <a:p>
          <a:endParaRPr lang="de-DE"/>
        </a:p>
      </dgm:t>
    </dgm:pt>
    <dgm:pt modelId="{9FFD36ED-42CD-48C0-80A6-0EA62FFB7C93}">
      <dgm:prSet phldrT="[Text]" custT="1"/>
      <dgm:spPr>
        <a:solidFill>
          <a:srgbClr val="003057"/>
        </a:solidFill>
        <a:ln>
          <a:solidFill>
            <a:srgbClr val="D2DEEF"/>
          </a:solidFill>
        </a:ln>
      </dgm:spPr>
      <dgm:t>
        <a:bodyPr/>
        <a:lstStyle/>
        <a:p>
          <a:r>
            <a:rPr lang="de-DE" sz="1400" dirty="0"/>
            <a:t>kleiner Bildschirm </a:t>
          </a:r>
          <a:r>
            <a:rPr lang="de-DE" sz="1400" dirty="0">
              <a:sym typeface="Wingdings" panose="05000000000000000000" pitchFamily="2" charset="2"/>
            </a:rPr>
            <a:t></a:t>
          </a:r>
          <a:r>
            <a:rPr lang="de-DE" sz="1400" dirty="0"/>
            <a:t> Responsivität</a:t>
          </a:r>
        </a:p>
      </dgm:t>
    </dgm:pt>
    <dgm:pt modelId="{FA9CDAF9-FF85-492F-A416-CE73C3BF26FB}" type="parTrans" cxnId="{9B91E272-1BFE-4999-9EFF-E9700812A703}">
      <dgm:prSet/>
      <dgm:spPr/>
      <dgm:t>
        <a:bodyPr/>
        <a:lstStyle/>
        <a:p>
          <a:endParaRPr lang="de-DE"/>
        </a:p>
      </dgm:t>
    </dgm:pt>
    <dgm:pt modelId="{48DBD60F-DAF3-4FE5-8871-D2B5B85DA83E}" type="sibTrans" cxnId="{9B91E272-1BFE-4999-9EFF-E9700812A703}">
      <dgm:prSet/>
      <dgm:spPr/>
      <dgm:t>
        <a:bodyPr/>
        <a:lstStyle/>
        <a:p>
          <a:endParaRPr lang="de-DE"/>
        </a:p>
      </dgm:t>
    </dgm:pt>
    <dgm:pt modelId="{EDC2F828-7C4E-4D1D-B133-A6FAC9EC4894}">
      <dgm:prSet phldrT="[Text]" custT="1"/>
      <dgm:spPr>
        <a:solidFill>
          <a:srgbClr val="003057"/>
        </a:solidFill>
        <a:ln>
          <a:solidFill>
            <a:srgbClr val="D2DEEF"/>
          </a:solidFill>
        </a:ln>
      </dgm:spPr>
      <dgm:t>
        <a:bodyPr/>
        <a:lstStyle/>
        <a:p>
          <a:r>
            <a:rPr lang="de-DE" sz="1400" dirty="0"/>
            <a:t>komplexe Seiten: schnelle Orientierung</a:t>
          </a:r>
        </a:p>
      </dgm:t>
    </dgm:pt>
    <dgm:pt modelId="{11E0D0A2-C849-4D30-9DB7-1C0610C6BF3F}" type="parTrans" cxnId="{2643AB46-3B38-4062-A4CC-60C85C94A217}">
      <dgm:prSet/>
      <dgm:spPr/>
      <dgm:t>
        <a:bodyPr/>
        <a:lstStyle/>
        <a:p>
          <a:endParaRPr lang="de-DE"/>
        </a:p>
      </dgm:t>
    </dgm:pt>
    <dgm:pt modelId="{76D73D12-5F44-4BF8-B22C-3EF8F2760041}" type="sibTrans" cxnId="{2643AB46-3B38-4062-A4CC-60C85C94A217}">
      <dgm:prSet/>
      <dgm:spPr/>
      <dgm:t>
        <a:bodyPr/>
        <a:lstStyle/>
        <a:p>
          <a:endParaRPr lang="de-DE"/>
        </a:p>
      </dgm:t>
    </dgm:pt>
    <dgm:pt modelId="{C24BAF77-6F53-438A-9423-BAB98BE7EE38}">
      <dgm:prSet phldrT="[Text]" custT="1"/>
      <dgm:spPr>
        <a:solidFill>
          <a:srgbClr val="003057"/>
        </a:solidFill>
        <a:ln>
          <a:solidFill>
            <a:srgbClr val="003057"/>
          </a:solidFill>
        </a:ln>
      </dgm:spPr>
      <dgm:t>
        <a:bodyPr/>
        <a:lstStyle/>
        <a:p>
          <a:r>
            <a:rPr lang="de-DE" sz="1400" dirty="0"/>
            <a:t>Größe, Platz</a:t>
          </a:r>
          <a:br>
            <a:rPr lang="de-DE" sz="1400" dirty="0"/>
          </a:br>
          <a:r>
            <a:rPr lang="de-DE" sz="1400" dirty="0"/>
            <a:t>und Zeit</a:t>
          </a:r>
        </a:p>
      </dgm:t>
    </dgm:pt>
    <dgm:pt modelId="{18E2B8F2-EB93-4049-A1E3-CD1A967B6E5D}" type="parTrans" cxnId="{4A6ABE4F-0428-417C-9344-F3EE905E690B}">
      <dgm:prSet/>
      <dgm:spPr/>
      <dgm:t>
        <a:bodyPr/>
        <a:lstStyle/>
        <a:p>
          <a:endParaRPr lang="de-DE"/>
        </a:p>
      </dgm:t>
    </dgm:pt>
    <dgm:pt modelId="{2B77E307-FC68-4D05-8850-7FAEE9CBB26B}" type="sibTrans" cxnId="{4A6ABE4F-0428-417C-9344-F3EE905E690B}">
      <dgm:prSet/>
      <dgm:spPr/>
      <dgm:t>
        <a:bodyPr/>
        <a:lstStyle/>
        <a:p>
          <a:endParaRPr lang="de-DE"/>
        </a:p>
      </dgm:t>
    </dgm:pt>
    <dgm:pt modelId="{75FA8ED4-EA47-40DA-A4D1-747E09098159}">
      <dgm:prSet phldrT="[Text]" custT="1"/>
      <dgm:spPr>
        <a:solidFill>
          <a:srgbClr val="003057"/>
        </a:solidFill>
        <a:ln>
          <a:solidFill>
            <a:srgbClr val="003057"/>
          </a:solidFill>
        </a:ln>
      </dgm:spPr>
      <dgm:t>
        <a:bodyPr/>
        <a:lstStyle/>
        <a:p>
          <a:r>
            <a:rPr lang="de-DE" sz="1400" dirty="0"/>
            <a:t>Alternative für Mausbedienung</a:t>
          </a:r>
        </a:p>
      </dgm:t>
    </dgm:pt>
    <dgm:pt modelId="{46C52274-D1B7-4DE7-B65C-071DCE11C231}" type="parTrans" cxnId="{F0D58CFF-572E-47CF-A50F-06891C6BF592}">
      <dgm:prSet/>
      <dgm:spPr/>
      <dgm:t>
        <a:bodyPr/>
        <a:lstStyle/>
        <a:p>
          <a:endParaRPr lang="de-DE"/>
        </a:p>
      </dgm:t>
    </dgm:pt>
    <dgm:pt modelId="{1CB34D05-CA07-4B56-A5BC-6551FE06184A}" type="sibTrans" cxnId="{F0D58CFF-572E-47CF-A50F-06891C6BF592}">
      <dgm:prSet/>
      <dgm:spPr/>
      <dgm:t>
        <a:bodyPr/>
        <a:lstStyle/>
        <a:p>
          <a:endParaRPr lang="de-DE"/>
        </a:p>
      </dgm:t>
    </dgm:pt>
    <dgm:pt modelId="{AA4DBA8A-9E88-4751-AC3E-3D4E97A9E301}">
      <dgm:prSet phldrT="[Text]" custT="1"/>
      <dgm:spPr>
        <a:solidFill>
          <a:srgbClr val="003057"/>
        </a:solidFill>
        <a:ln>
          <a:solidFill>
            <a:srgbClr val="003057"/>
          </a:solidFill>
        </a:ln>
      </dgm:spPr>
      <dgm:t>
        <a:bodyPr/>
        <a:lstStyle/>
        <a:p>
          <a:r>
            <a:rPr lang="de-DE" sz="1400"/>
            <a:t>Sprach-steuerung</a:t>
          </a:r>
          <a:endParaRPr lang="de-DE" sz="1400" dirty="0"/>
        </a:p>
      </dgm:t>
    </dgm:pt>
    <dgm:pt modelId="{B9E58401-9DDF-4E61-81EF-13416CCD1DE6}" type="parTrans" cxnId="{AA0B6E08-3FB1-431B-9614-E9F983F8360B}">
      <dgm:prSet/>
      <dgm:spPr/>
      <dgm:t>
        <a:bodyPr/>
        <a:lstStyle/>
        <a:p>
          <a:endParaRPr lang="de-DE"/>
        </a:p>
      </dgm:t>
    </dgm:pt>
    <dgm:pt modelId="{A1773AC5-ECAE-4F80-A8F5-796A31A387E3}" type="sibTrans" cxnId="{AA0B6E08-3FB1-431B-9614-E9F983F8360B}">
      <dgm:prSet/>
      <dgm:spPr/>
      <dgm:t>
        <a:bodyPr/>
        <a:lstStyle/>
        <a:p>
          <a:endParaRPr lang="de-DE"/>
        </a:p>
      </dgm:t>
    </dgm:pt>
    <dgm:pt modelId="{6E473C43-5C21-4CDE-A2A8-95BC36353B61}" type="pres">
      <dgm:prSet presAssocID="{B61CBDE3-6349-4445-A750-63003A041BFE}" presName="theList" presStyleCnt="0">
        <dgm:presLayoutVars>
          <dgm:dir/>
          <dgm:animLvl val="lvl"/>
          <dgm:resizeHandles val="exact"/>
        </dgm:presLayoutVars>
      </dgm:prSet>
      <dgm:spPr/>
    </dgm:pt>
    <dgm:pt modelId="{0EE4667E-700C-41E0-9236-0F3E04CF0350}" type="pres">
      <dgm:prSet presAssocID="{4C02700A-D004-4296-B678-CD364F83379E}" presName="compNode" presStyleCnt="0"/>
      <dgm:spPr/>
    </dgm:pt>
    <dgm:pt modelId="{ED3D8CB8-454D-4B74-A757-A4EC27E3191C}" type="pres">
      <dgm:prSet presAssocID="{4C02700A-D004-4296-B678-CD364F83379E}" presName="aNode" presStyleLbl="bgShp" presStyleIdx="0" presStyleCnt="6"/>
      <dgm:spPr/>
    </dgm:pt>
    <dgm:pt modelId="{1553A13D-014E-409C-A55F-103BF4525F6A}" type="pres">
      <dgm:prSet presAssocID="{4C02700A-D004-4296-B678-CD364F83379E}" presName="textNode" presStyleLbl="bgShp" presStyleIdx="0" presStyleCnt="6"/>
      <dgm:spPr/>
    </dgm:pt>
    <dgm:pt modelId="{67A05A0D-5172-4714-951E-FF8CE57B7D0C}" type="pres">
      <dgm:prSet presAssocID="{4C02700A-D004-4296-B678-CD364F83379E}" presName="compChildNode" presStyleCnt="0"/>
      <dgm:spPr/>
    </dgm:pt>
    <dgm:pt modelId="{F9EBDDE2-01C5-4310-8248-42337ACD462B}" type="pres">
      <dgm:prSet presAssocID="{4C02700A-D004-4296-B678-CD364F83379E}" presName="theInnerList" presStyleCnt="0"/>
      <dgm:spPr/>
    </dgm:pt>
    <dgm:pt modelId="{B0FDAEBD-47ED-4AE0-94FC-01C236A02625}" type="pres">
      <dgm:prSet presAssocID="{C1446591-743C-4479-AE7A-8ACA0C18B0B7}" presName="childNode" presStyleLbl="node1" presStyleIdx="0" presStyleCnt="22">
        <dgm:presLayoutVars>
          <dgm:bulletEnabled val="1"/>
        </dgm:presLayoutVars>
      </dgm:prSet>
      <dgm:spPr/>
    </dgm:pt>
    <dgm:pt modelId="{00A24524-1562-4025-A814-F382EE0E5F01}" type="pres">
      <dgm:prSet presAssocID="{C1446591-743C-4479-AE7A-8ACA0C18B0B7}" presName="aSpace2" presStyleCnt="0"/>
      <dgm:spPr/>
    </dgm:pt>
    <dgm:pt modelId="{43882711-F634-491E-BA14-8F72980AE3BD}" type="pres">
      <dgm:prSet presAssocID="{B1D8154E-0017-47A7-936F-D2FD7DB9100D}" presName="childNode" presStyleLbl="node1" presStyleIdx="1" presStyleCnt="22">
        <dgm:presLayoutVars>
          <dgm:bulletEnabled val="1"/>
        </dgm:presLayoutVars>
      </dgm:prSet>
      <dgm:spPr/>
    </dgm:pt>
    <dgm:pt modelId="{11C9B913-AA42-4B07-B9BE-F9387C5E8032}" type="pres">
      <dgm:prSet presAssocID="{B1D8154E-0017-47A7-936F-D2FD7DB9100D}" presName="aSpace2" presStyleCnt="0"/>
      <dgm:spPr/>
    </dgm:pt>
    <dgm:pt modelId="{E16A1283-C9E7-47AC-97CA-93AB2293EAAD}" type="pres">
      <dgm:prSet presAssocID="{470E59A8-697C-4F2F-A1C7-735855D9C840}" presName="childNode" presStyleLbl="node1" presStyleIdx="2" presStyleCnt="22">
        <dgm:presLayoutVars>
          <dgm:bulletEnabled val="1"/>
        </dgm:presLayoutVars>
      </dgm:prSet>
      <dgm:spPr/>
    </dgm:pt>
    <dgm:pt modelId="{1254BE70-8652-4FEC-A4A8-F31DC203FE37}" type="pres">
      <dgm:prSet presAssocID="{470E59A8-697C-4F2F-A1C7-735855D9C840}" presName="aSpace2" presStyleCnt="0"/>
      <dgm:spPr/>
    </dgm:pt>
    <dgm:pt modelId="{1CB6F299-D70E-42F9-BA01-413ABF0CFCF6}" type="pres">
      <dgm:prSet presAssocID="{FB6EF9D8-9B49-485E-8A0F-FE334826DFA1}" presName="childNode" presStyleLbl="node1" presStyleIdx="3" presStyleCnt="22">
        <dgm:presLayoutVars>
          <dgm:bulletEnabled val="1"/>
        </dgm:presLayoutVars>
      </dgm:prSet>
      <dgm:spPr/>
    </dgm:pt>
    <dgm:pt modelId="{849674F0-B7B3-4F28-B3D6-A41D9B92AC51}" type="pres">
      <dgm:prSet presAssocID="{4C02700A-D004-4296-B678-CD364F83379E}" presName="aSpace" presStyleCnt="0"/>
      <dgm:spPr/>
    </dgm:pt>
    <dgm:pt modelId="{D08FCA34-AB7E-4522-B42C-69505C1A517D}" type="pres">
      <dgm:prSet presAssocID="{E4087748-EDA0-4396-AA35-9F6363B9CC84}" presName="compNode" presStyleCnt="0"/>
      <dgm:spPr/>
    </dgm:pt>
    <dgm:pt modelId="{1C16B182-2C76-4E58-8512-0544FD379A14}" type="pres">
      <dgm:prSet presAssocID="{E4087748-EDA0-4396-AA35-9F6363B9CC84}" presName="aNode" presStyleLbl="bgShp" presStyleIdx="1" presStyleCnt="6"/>
      <dgm:spPr/>
    </dgm:pt>
    <dgm:pt modelId="{91C6F917-BE5E-4A82-92B5-C4974BDC9D04}" type="pres">
      <dgm:prSet presAssocID="{E4087748-EDA0-4396-AA35-9F6363B9CC84}" presName="textNode" presStyleLbl="bgShp" presStyleIdx="1" presStyleCnt="6"/>
      <dgm:spPr/>
    </dgm:pt>
    <dgm:pt modelId="{B77CCCF9-4288-4689-94D2-355F64EB121E}" type="pres">
      <dgm:prSet presAssocID="{E4087748-EDA0-4396-AA35-9F6363B9CC84}" presName="compChildNode" presStyleCnt="0"/>
      <dgm:spPr/>
    </dgm:pt>
    <dgm:pt modelId="{74291D9D-196D-4663-9005-430959F8EC4D}" type="pres">
      <dgm:prSet presAssocID="{E4087748-EDA0-4396-AA35-9F6363B9CC84}" presName="theInnerList" presStyleCnt="0"/>
      <dgm:spPr/>
    </dgm:pt>
    <dgm:pt modelId="{BF1B2418-BB84-4CE1-9826-F5ED3A9A681B}" type="pres">
      <dgm:prSet presAssocID="{E84EC9CD-C37B-48D2-82F8-FBDBAD3FDB26}" presName="childNode" presStyleLbl="node1" presStyleIdx="4" presStyleCnt="22">
        <dgm:presLayoutVars>
          <dgm:bulletEnabled val="1"/>
        </dgm:presLayoutVars>
      </dgm:prSet>
      <dgm:spPr/>
    </dgm:pt>
    <dgm:pt modelId="{E2C19359-66D8-4F6B-9639-AB1014A7DE7E}" type="pres">
      <dgm:prSet presAssocID="{E4087748-EDA0-4396-AA35-9F6363B9CC84}" presName="aSpace" presStyleCnt="0"/>
      <dgm:spPr/>
    </dgm:pt>
    <dgm:pt modelId="{B640FB70-9ADB-4C38-85FE-C0A1FC97E06C}" type="pres">
      <dgm:prSet presAssocID="{32F09E35-EEB8-43E7-A5C2-B5478C2D825E}" presName="compNode" presStyleCnt="0"/>
      <dgm:spPr/>
    </dgm:pt>
    <dgm:pt modelId="{0770212F-D09C-4FFE-BD80-ACA0ED828CFD}" type="pres">
      <dgm:prSet presAssocID="{32F09E35-EEB8-43E7-A5C2-B5478C2D825E}" presName="aNode" presStyleLbl="bgShp" presStyleIdx="2" presStyleCnt="6"/>
      <dgm:spPr/>
    </dgm:pt>
    <dgm:pt modelId="{B768E753-3D69-475C-89CD-764C66990ED4}" type="pres">
      <dgm:prSet presAssocID="{32F09E35-EEB8-43E7-A5C2-B5478C2D825E}" presName="textNode" presStyleLbl="bgShp" presStyleIdx="2" presStyleCnt="6"/>
      <dgm:spPr/>
    </dgm:pt>
    <dgm:pt modelId="{4D1B7A96-1980-4B27-953C-DB00145E6FB6}" type="pres">
      <dgm:prSet presAssocID="{32F09E35-EEB8-43E7-A5C2-B5478C2D825E}" presName="compChildNode" presStyleCnt="0"/>
      <dgm:spPr/>
    </dgm:pt>
    <dgm:pt modelId="{E4A7129E-58BE-43E1-BEFE-BBF4E7D107E9}" type="pres">
      <dgm:prSet presAssocID="{32F09E35-EEB8-43E7-A5C2-B5478C2D825E}" presName="theInnerList" presStyleCnt="0"/>
      <dgm:spPr/>
    </dgm:pt>
    <dgm:pt modelId="{A1F89DA8-B727-48DC-B9C5-EAAECE660597}" type="pres">
      <dgm:prSet presAssocID="{C24BAF77-6F53-438A-9423-BAB98BE7EE38}" presName="childNode" presStyleLbl="node1" presStyleIdx="5" presStyleCnt="22">
        <dgm:presLayoutVars>
          <dgm:bulletEnabled val="1"/>
        </dgm:presLayoutVars>
      </dgm:prSet>
      <dgm:spPr/>
    </dgm:pt>
    <dgm:pt modelId="{5646F957-090A-4BAB-AF61-3D6A73AC04C7}" type="pres">
      <dgm:prSet presAssocID="{C24BAF77-6F53-438A-9423-BAB98BE7EE38}" presName="aSpace2" presStyleCnt="0"/>
      <dgm:spPr/>
    </dgm:pt>
    <dgm:pt modelId="{FA2DDD76-DEAC-47FD-A92A-994916FC8984}" type="pres">
      <dgm:prSet presAssocID="{75FA8ED4-EA47-40DA-A4D1-747E09098159}" presName="childNode" presStyleLbl="node1" presStyleIdx="6" presStyleCnt="22">
        <dgm:presLayoutVars>
          <dgm:bulletEnabled val="1"/>
        </dgm:presLayoutVars>
      </dgm:prSet>
      <dgm:spPr/>
    </dgm:pt>
    <dgm:pt modelId="{10B42A19-4734-4D0C-882C-BD8BC137EF6C}" type="pres">
      <dgm:prSet presAssocID="{75FA8ED4-EA47-40DA-A4D1-747E09098159}" presName="aSpace2" presStyleCnt="0"/>
      <dgm:spPr/>
    </dgm:pt>
    <dgm:pt modelId="{97490123-3302-4305-8F1D-6B7A5E01C856}" type="pres">
      <dgm:prSet presAssocID="{AA4DBA8A-9E88-4751-AC3E-3D4E97A9E301}" presName="childNode" presStyleLbl="node1" presStyleIdx="7" presStyleCnt="22">
        <dgm:presLayoutVars>
          <dgm:bulletEnabled val="1"/>
        </dgm:presLayoutVars>
      </dgm:prSet>
      <dgm:spPr/>
    </dgm:pt>
    <dgm:pt modelId="{3C0C3D78-1557-46FC-9DE3-A4922979A0F8}" type="pres">
      <dgm:prSet presAssocID="{32F09E35-EEB8-43E7-A5C2-B5478C2D825E}" presName="aSpace" presStyleCnt="0"/>
      <dgm:spPr/>
    </dgm:pt>
    <dgm:pt modelId="{E4D26BB8-3CB4-49BC-9FC9-B809DE9ADB0B}" type="pres">
      <dgm:prSet presAssocID="{C63F72A5-5A9C-4150-AD6E-83D39D538F31}" presName="compNode" presStyleCnt="0"/>
      <dgm:spPr/>
    </dgm:pt>
    <dgm:pt modelId="{8E11D6B2-84CD-4AE2-9E8D-3FDF69D14049}" type="pres">
      <dgm:prSet presAssocID="{C63F72A5-5A9C-4150-AD6E-83D39D538F31}" presName="aNode" presStyleLbl="bgShp" presStyleIdx="3" presStyleCnt="6" custLinFactNeighborX="2213" custLinFactNeighborY="258"/>
      <dgm:spPr/>
    </dgm:pt>
    <dgm:pt modelId="{E004E2AD-67A7-480E-9498-130FE54038A6}" type="pres">
      <dgm:prSet presAssocID="{C63F72A5-5A9C-4150-AD6E-83D39D538F31}" presName="textNode" presStyleLbl="bgShp" presStyleIdx="3" presStyleCnt="6"/>
      <dgm:spPr/>
    </dgm:pt>
    <dgm:pt modelId="{DA8FE2BF-E01F-4CCD-87A8-788D5542D1E3}" type="pres">
      <dgm:prSet presAssocID="{C63F72A5-5A9C-4150-AD6E-83D39D538F31}" presName="compChildNode" presStyleCnt="0"/>
      <dgm:spPr/>
    </dgm:pt>
    <dgm:pt modelId="{2F6A0C35-06CB-4ADF-8795-B99F9BC62508}" type="pres">
      <dgm:prSet presAssocID="{C63F72A5-5A9C-4150-AD6E-83D39D538F31}" presName="theInnerList" presStyleCnt="0"/>
      <dgm:spPr/>
    </dgm:pt>
    <dgm:pt modelId="{7A681F12-C9A3-4267-ABDE-7763DE78237F}" type="pres">
      <dgm:prSet presAssocID="{43F3248F-2461-4569-9E3D-E88A5C4C2DF1}" presName="childNode" presStyleLbl="node1" presStyleIdx="8" presStyleCnt="22">
        <dgm:presLayoutVars>
          <dgm:bulletEnabled val="1"/>
        </dgm:presLayoutVars>
      </dgm:prSet>
      <dgm:spPr/>
    </dgm:pt>
    <dgm:pt modelId="{44511700-04CA-43DC-9DC4-8F3E919F1AB6}" type="pres">
      <dgm:prSet presAssocID="{43F3248F-2461-4569-9E3D-E88A5C4C2DF1}" presName="aSpace2" presStyleCnt="0"/>
      <dgm:spPr/>
    </dgm:pt>
    <dgm:pt modelId="{5913BE48-2707-4E34-8566-41E88E59775B}" type="pres">
      <dgm:prSet presAssocID="{283D668F-FE77-4014-B948-0D48370234AB}" presName="childNode" presStyleLbl="node1" presStyleIdx="9" presStyleCnt="22">
        <dgm:presLayoutVars>
          <dgm:bulletEnabled val="1"/>
        </dgm:presLayoutVars>
      </dgm:prSet>
      <dgm:spPr/>
    </dgm:pt>
    <dgm:pt modelId="{F0AEBA5E-58DE-4953-8E8C-B35AE98164F1}" type="pres">
      <dgm:prSet presAssocID="{283D668F-FE77-4014-B948-0D48370234AB}" presName="aSpace2" presStyleCnt="0"/>
      <dgm:spPr/>
    </dgm:pt>
    <dgm:pt modelId="{E688BE0D-6EDF-450E-B082-22DC5F3FD325}" type="pres">
      <dgm:prSet presAssocID="{2A6B152B-CE92-4F20-9904-934765672B0F}" presName="childNode" presStyleLbl="node1" presStyleIdx="10" presStyleCnt="22">
        <dgm:presLayoutVars>
          <dgm:bulletEnabled val="1"/>
        </dgm:presLayoutVars>
      </dgm:prSet>
      <dgm:spPr/>
    </dgm:pt>
    <dgm:pt modelId="{B272EDBC-EBE9-403E-A879-F277A0691DE0}" type="pres">
      <dgm:prSet presAssocID="{2A6B152B-CE92-4F20-9904-934765672B0F}" presName="aSpace2" presStyleCnt="0"/>
      <dgm:spPr/>
    </dgm:pt>
    <dgm:pt modelId="{211D48A7-D936-447C-B250-FC8872896DAC}" type="pres">
      <dgm:prSet presAssocID="{30E384D6-557D-482C-884B-514721416DFC}" presName="childNode" presStyleLbl="node1" presStyleIdx="11" presStyleCnt="22">
        <dgm:presLayoutVars>
          <dgm:bulletEnabled val="1"/>
        </dgm:presLayoutVars>
      </dgm:prSet>
      <dgm:spPr/>
    </dgm:pt>
    <dgm:pt modelId="{1C98E74F-F99E-4815-AEE9-E0704706C91D}" type="pres">
      <dgm:prSet presAssocID="{30E384D6-557D-482C-884B-514721416DFC}" presName="aSpace2" presStyleCnt="0"/>
      <dgm:spPr/>
    </dgm:pt>
    <dgm:pt modelId="{CEA3CBE5-17E9-44CA-9E9E-E653E7F15768}" type="pres">
      <dgm:prSet presAssocID="{1B459DB9-591F-40A4-BED8-116338B8D594}" presName="childNode" presStyleLbl="node1" presStyleIdx="12" presStyleCnt="22">
        <dgm:presLayoutVars>
          <dgm:bulletEnabled val="1"/>
        </dgm:presLayoutVars>
      </dgm:prSet>
      <dgm:spPr/>
    </dgm:pt>
    <dgm:pt modelId="{88096EBB-C36C-4AE7-9DD8-021B2A7B1DDF}" type="pres">
      <dgm:prSet presAssocID="{C63F72A5-5A9C-4150-AD6E-83D39D538F31}" presName="aSpace" presStyleCnt="0"/>
      <dgm:spPr/>
    </dgm:pt>
    <dgm:pt modelId="{144B0B12-EB3A-4E07-ABEF-332C773FB266}" type="pres">
      <dgm:prSet presAssocID="{87BEBCCA-36DB-43DA-B281-9E644218CBF7}" presName="compNode" presStyleCnt="0"/>
      <dgm:spPr/>
    </dgm:pt>
    <dgm:pt modelId="{0BCA95E8-8AC8-4BCA-96FE-A6B08435D4CB}" type="pres">
      <dgm:prSet presAssocID="{87BEBCCA-36DB-43DA-B281-9E644218CBF7}" presName="aNode" presStyleLbl="bgShp" presStyleIdx="4" presStyleCnt="6"/>
      <dgm:spPr/>
    </dgm:pt>
    <dgm:pt modelId="{D0EA80E0-15B5-4D94-AD82-49E83FF2204C}" type="pres">
      <dgm:prSet presAssocID="{87BEBCCA-36DB-43DA-B281-9E644218CBF7}" presName="textNode" presStyleLbl="bgShp" presStyleIdx="4" presStyleCnt="6"/>
      <dgm:spPr/>
    </dgm:pt>
    <dgm:pt modelId="{5A20D684-D74E-42FC-AE62-7A8C19296099}" type="pres">
      <dgm:prSet presAssocID="{87BEBCCA-36DB-43DA-B281-9E644218CBF7}" presName="compChildNode" presStyleCnt="0"/>
      <dgm:spPr/>
    </dgm:pt>
    <dgm:pt modelId="{DFAB6905-7C6B-41F1-9121-45F654942070}" type="pres">
      <dgm:prSet presAssocID="{87BEBCCA-36DB-43DA-B281-9E644218CBF7}" presName="theInnerList" presStyleCnt="0"/>
      <dgm:spPr/>
    </dgm:pt>
    <dgm:pt modelId="{9EE1AB61-5480-4176-BC51-A9DFFEAC40E7}" type="pres">
      <dgm:prSet presAssocID="{9CB0AF8E-F9F6-427A-97D0-148BF7679F9B}" presName="childNode" presStyleLbl="node1" presStyleIdx="13" presStyleCnt="22">
        <dgm:presLayoutVars>
          <dgm:bulletEnabled val="1"/>
        </dgm:presLayoutVars>
      </dgm:prSet>
      <dgm:spPr/>
    </dgm:pt>
    <dgm:pt modelId="{1184EA91-FE1C-4AC9-A316-FA1C8001F63A}" type="pres">
      <dgm:prSet presAssocID="{9CB0AF8E-F9F6-427A-97D0-148BF7679F9B}" presName="aSpace2" presStyleCnt="0"/>
      <dgm:spPr/>
    </dgm:pt>
    <dgm:pt modelId="{314EC122-77BD-4855-84C8-23086C5C3E9C}" type="pres">
      <dgm:prSet presAssocID="{22D82535-4FC1-4E42-AA8D-60B2FD125D3F}" presName="childNode" presStyleLbl="node1" presStyleIdx="14" presStyleCnt="22">
        <dgm:presLayoutVars>
          <dgm:bulletEnabled val="1"/>
        </dgm:presLayoutVars>
      </dgm:prSet>
      <dgm:spPr/>
    </dgm:pt>
    <dgm:pt modelId="{F2F57E03-CDE1-4BA9-BBBE-C637EF2049AA}" type="pres">
      <dgm:prSet presAssocID="{22D82535-4FC1-4E42-AA8D-60B2FD125D3F}" presName="aSpace2" presStyleCnt="0"/>
      <dgm:spPr/>
    </dgm:pt>
    <dgm:pt modelId="{45D0637B-988E-4087-8923-65CC211C5481}" type="pres">
      <dgm:prSet presAssocID="{513B6552-286D-4669-8621-1285A1A692CA}" presName="childNode" presStyleLbl="node1" presStyleIdx="15" presStyleCnt="22">
        <dgm:presLayoutVars>
          <dgm:bulletEnabled val="1"/>
        </dgm:presLayoutVars>
      </dgm:prSet>
      <dgm:spPr/>
    </dgm:pt>
    <dgm:pt modelId="{E0796977-857C-40EB-AC8E-6DD22FC18EC2}" type="pres">
      <dgm:prSet presAssocID="{513B6552-286D-4669-8621-1285A1A692CA}" presName="aSpace2" presStyleCnt="0"/>
      <dgm:spPr/>
    </dgm:pt>
    <dgm:pt modelId="{97B351A0-58A3-4786-849A-3AFE863B5E8C}" type="pres">
      <dgm:prSet presAssocID="{4CA95DF2-DA9F-48A6-9628-7B1CB4F84D2D}" presName="childNode" presStyleLbl="node1" presStyleIdx="16" presStyleCnt="22">
        <dgm:presLayoutVars>
          <dgm:bulletEnabled val="1"/>
        </dgm:presLayoutVars>
      </dgm:prSet>
      <dgm:spPr/>
    </dgm:pt>
    <dgm:pt modelId="{9CEA8239-409C-44A0-8A12-5D2F9717417C}" type="pres">
      <dgm:prSet presAssocID="{4CA95DF2-DA9F-48A6-9628-7B1CB4F84D2D}" presName="aSpace2" presStyleCnt="0"/>
      <dgm:spPr/>
    </dgm:pt>
    <dgm:pt modelId="{AD3A5A5B-91AD-4DED-A83F-FD04736C8AB6}" type="pres">
      <dgm:prSet presAssocID="{E84C9757-AA97-474B-95EE-D09C8E70BD87}" presName="childNode" presStyleLbl="node1" presStyleIdx="17" presStyleCnt="22">
        <dgm:presLayoutVars>
          <dgm:bulletEnabled val="1"/>
        </dgm:presLayoutVars>
      </dgm:prSet>
      <dgm:spPr/>
    </dgm:pt>
    <dgm:pt modelId="{1FF814A4-C95C-4245-BC88-610D56D7075D}" type="pres">
      <dgm:prSet presAssocID="{87BEBCCA-36DB-43DA-B281-9E644218CBF7}" presName="aSpace" presStyleCnt="0"/>
      <dgm:spPr/>
    </dgm:pt>
    <dgm:pt modelId="{2603B411-2D89-4CC8-AE57-8E39F7EA1BF3}" type="pres">
      <dgm:prSet presAssocID="{1242A22E-FFD6-4A2C-8592-564CB0F9032A}" presName="compNode" presStyleCnt="0"/>
      <dgm:spPr/>
    </dgm:pt>
    <dgm:pt modelId="{B925035E-B496-47F1-BA67-6B105C5DF381}" type="pres">
      <dgm:prSet presAssocID="{1242A22E-FFD6-4A2C-8592-564CB0F9032A}" presName="aNode" presStyleLbl="bgShp" presStyleIdx="5" presStyleCnt="6"/>
      <dgm:spPr/>
    </dgm:pt>
    <dgm:pt modelId="{3022F3F5-C585-4579-96B0-D30940E11B3D}" type="pres">
      <dgm:prSet presAssocID="{1242A22E-FFD6-4A2C-8592-564CB0F9032A}" presName="textNode" presStyleLbl="bgShp" presStyleIdx="5" presStyleCnt="6"/>
      <dgm:spPr/>
    </dgm:pt>
    <dgm:pt modelId="{E7FEADCC-1AB7-4666-95EB-B386F9CA87B8}" type="pres">
      <dgm:prSet presAssocID="{1242A22E-FFD6-4A2C-8592-564CB0F9032A}" presName="compChildNode" presStyleCnt="0"/>
      <dgm:spPr/>
    </dgm:pt>
    <dgm:pt modelId="{EB735513-CF29-45A0-A992-BAAD027D173E}" type="pres">
      <dgm:prSet presAssocID="{1242A22E-FFD6-4A2C-8592-564CB0F9032A}" presName="theInnerList" presStyleCnt="0"/>
      <dgm:spPr/>
    </dgm:pt>
    <dgm:pt modelId="{C50076AF-E78D-417E-8F4F-4D2B7FFD325F}" type="pres">
      <dgm:prSet presAssocID="{5C6FF9BE-74C2-415C-BE9E-899EDA00ADD1}" presName="childNode" presStyleLbl="node1" presStyleIdx="18" presStyleCnt="22">
        <dgm:presLayoutVars>
          <dgm:bulletEnabled val="1"/>
        </dgm:presLayoutVars>
      </dgm:prSet>
      <dgm:spPr/>
    </dgm:pt>
    <dgm:pt modelId="{76642049-9AE0-4B01-A837-88C0492A4738}" type="pres">
      <dgm:prSet presAssocID="{5C6FF9BE-74C2-415C-BE9E-899EDA00ADD1}" presName="aSpace2" presStyleCnt="0"/>
      <dgm:spPr/>
    </dgm:pt>
    <dgm:pt modelId="{EB61D1DC-D5B2-4912-ADFC-3A006F1A9CD1}" type="pres">
      <dgm:prSet presAssocID="{B61CD853-0BD5-491A-B093-A6D00DE77F12}" presName="childNode" presStyleLbl="node1" presStyleIdx="19" presStyleCnt="22">
        <dgm:presLayoutVars>
          <dgm:bulletEnabled val="1"/>
        </dgm:presLayoutVars>
      </dgm:prSet>
      <dgm:spPr/>
    </dgm:pt>
    <dgm:pt modelId="{E495AF3B-A06A-469B-998B-86B84C42571F}" type="pres">
      <dgm:prSet presAssocID="{B61CD853-0BD5-491A-B093-A6D00DE77F12}" presName="aSpace2" presStyleCnt="0"/>
      <dgm:spPr/>
    </dgm:pt>
    <dgm:pt modelId="{51B0809A-B755-4628-A4CA-1422988C4E17}" type="pres">
      <dgm:prSet presAssocID="{9FFD36ED-42CD-48C0-80A6-0EA62FFB7C93}" presName="childNode" presStyleLbl="node1" presStyleIdx="20" presStyleCnt="22">
        <dgm:presLayoutVars>
          <dgm:bulletEnabled val="1"/>
        </dgm:presLayoutVars>
      </dgm:prSet>
      <dgm:spPr/>
    </dgm:pt>
    <dgm:pt modelId="{7213E9CD-395D-4CB8-8B7E-BEE8380596EE}" type="pres">
      <dgm:prSet presAssocID="{9FFD36ED-42CD-48C0-80A6-0EA62FFB7C93}" presName="aSpace2" presStyleCnt="0"/>
      <dgm:spPr/>
    </dgm:pt>
    <dgm:pt modelId="{236B7FA9-EA06-46DE-ABC7-CF4BE47CE210}" type="pres">
      <dgm:prSet presAssocID="{EDC2F828-7C4E-4D1D-B133-A6FAC9EC4894}" presName="childNode" presStyleLbl="node1" presStyleIdx="21" presStyleCnt="22">
        <dgm:presLayoutVars>
          <dgm:bulletEnabled val="1"/>
        </dgm:presLayoutVars>
      </dgm:prSet>
      <dgm:spPr/>
    </dgm:pt>
  </dgm:ptLst>
  <dgm:cxnLst>
    <dgm:cxn modelId="{AA0B6E08-3FB1-431B-9614-E9F983F8360B}" srcId="{32F09E35-EEB8-43E7-A5C2-B5478C2D825E}" destId="{AA4DBA8A-9E88-4751-AC3E-3D4E97A9E301}" srcOrd="2" destOrd="0" parTransId="{B9E58401-9DDF-4E61-81EF-13416CCD1DE6}" sibTransId="{A1773AC5-ECAE-4F80-A8F5-796A31A387E3}"/>
    <dgm:cxn modelId="{7A0A9B09-64F4-4D5D-9706-6F67041C79D1}" srcId="{C63F72A5-5A9C-4150-AD6E-83D39D538F31}" destId="{283D668F-FE77-4014-B948-0D48370234AB}" srcOrd="1" destOrd="0" parTransId="{8039F8F8-44DA-4F8A-8719-BB52CDD3E2D4}" sibTransId="{AD97E1BD-C8C1-4D47-BF87-CDD22134CBCA}"/>
    <dgm:cxn modelId="{1B6F7415-9DA4-45A6-AF44-0C6D8F55823E}" srcId="{87BEBCCA-36DB-43DA-B281-9E644218CBF7}" destId="{E84C9757-AA97-474B-95EE-D09C8E70BD87}" srcOrd="4" destOrd="0" parTransId="{6C7B3ED7-1EA5-4EBC-BFA5-17093C4A35DE}" sibTransId="{C24D7F88-50A3-4934-ADF4-51CD723157BF}"/>
    <dgm:cxn modelId="{FFF4381B-A38A-4FD0-A1A2-ADFFB3AAFF76}" type="presOf" srcId="{5C6FF9BE-74C2-415C-BE9E-899EDA00ADD1}" destId="{C50076AF-E78D-417E-8F4F-4D2B7FFD325F}" srcOrd="0" destOrd="0" presId="urn:microsoft.com/office/officeart/2005/8/layout/lProcess2"/>
    <dgm:cxn modelId="{D93D201E-5BBF-43F0-8BBC-C5E82E36FF60}" type="presOf" srcId="{B61CD853-0BD5-491A-B093-A6D00DE77F12}" destId="{EB61D1DC-D5B2-4912-ADFC-3A006F1A9CD1}" srcOrd="0" destOrd="0" presId="urn:microsoft.com/office/officeart/2005/8/layout/lProcess2"/>
    <dgm:cxn modelId="{7064521E-4FC2-4932-9F44-E635086DD79B}" type="presOf" srcId="{C63F72A5-5A9C-4150-AD6E-83D39D538F31}" destId="{E004E2AD-67A7-480E-9498-130FE54038A6}" srcOrd="1" destOrd="0" presId="urn:microsoft.com/office/officeart/2005/8/layout/lProcess2"/>
    <dgm:cxn modelId="{BABDF623-EE39-456C-B0F9-A24FF39C9E6A}" type="presOf" srcId="{4C02700A-D004-4296-B678-CD364F83379E}" destId="{ED3D8CB8-454D-4B74-A757-A4EC27E3191C}" srcOrd="0" destOrd="0" presId="urn:microsoft.com/office/officeart/2005/8/layout/lProcess2"/>
    <dgm:cxn modelId="{565A8630-3729-4486-934C-CD3ABE3DAC1C}" type="presOf" srcId="{AA4DBA8A-9E88-4751-AC3E-3D4E97A9E301}" destId="{97490123-3302-4305-8F1D-6B7A5E01C856}" srcOrd="0" destOrd="0" presId="urn:microsoft.com/office/officeart/2005/8/layout/lProcess2"/>
    <dgm:cxn modelId="{92471232-FC85-423F-A074-A89D30F8D494}" type="presOf" srcId="{30E384D6-557D-482C-884B-514721416DFC}" destId="{211D48A7-D936-447C-B250-FC8872896DAC}" srcOrd="0" destOrd="0" presId="urn:microsoft.com/office/officeart/2005/8/layout/lProcess2"/>
    <dgm:cxn modelId="{FB8DF834-1207-4C9F-953D-41581B86E8E2}" type="presOf" srcId="{513B6552-286D-4669-8621-1285A1A692CA}" destId="{45D0637B-988E-4087-8923-65CC211C5481}" srcOrd="0" destOrd="0" presId="urn:microsoft.com/office/officeart/2005/8/layout/lProcess2"/>
    <dgm:cxn modelId="{E0199737-2E13-4E06-A81E-BD49DA02727D}" type="presOf" srcId="{FB6EF9D8-9B49-485E-8A0F-FE334826DFA1}" destId="{1CB6F299-D70E-42F9-BA01-413ABF0CFCF6}" srcOrd="0" destOrd="0" presId="urn:microsoft.com/office/officeart/2005/8/layout/lProcess2"/>
    <dgm:cxn modelId="{676CD440-C91A-4126-AB73-392FA42BA0E1}" srcId="{1242A22E-FFD6-4A2C-8592-564CB0F9032A}" destId="{B61CD853-0BD5-491A-B093-A6D00DE77F12}" srcOrd="1" destOrd="0" parTransId="{2CE70B38-8E9E-4793-AB62-25710B5541A6}" sibTransId="{E84E0CCB-9FF8-45BD-BA32-582A76CDEFE7}"/>
    <dgm:cxn modelId="{3CB4FC40-1463-442F-8507-9FEA54DB5223}" type="presOf" srcId="{1242A22E-FFD6-4A2C-8592-564CB0F9032A}" destId="{B925035E-B496-47F1-BA67-6B105C5DF381}" srcOrd="0" destOrd="0" presId="urn:microsoft.com/office/officeart/2005/8/layout/lProcess2"/>
    <dgm:cxn modelId="{EE4DBC5D-C600-4333-B179-A66A41313DF4}" type="presOf" srcId="{4CA95DF2-DA9F-48A6-9628-7B1CB4F84D2D}" destId="{97B351A0-58A3-4786-849A-3AFE863B5E8C}" srcOrd="0" destOrd="0" presId="urn:microsoft.com/office/officeart/2005/8/layout/lProcess2"/>
    <dgm:cxn modelId="{90B36161-6288-437B-B335-A4FF2BF3F793}" srcId="{B61CBDE3-6349-4445-A750-63003A041BFE}" destId="{1242A22E-FFD6-4A2C-8592-564CB0F9032A}" srcOrd="5" destOrd="0" parTransId="{6DA6F1C9-098B-4136-8D52-07DE13EEAEAD}" sibTransId="{079B1562-A9AC-4F44-9EB1-736DBF9D9C6B}"/>
    <dgm:cxn modelId="{674C7042-4BFA-4EAE-9598-4558732B0DB8}" type="presOf" srcId="{C24BAF77-6F53-438A-9423-BAB98BE7EE38}" destId="{A1F89DA8-B727-48DC-B9C5-EAAECE660597}" srcOrd="0" destOrd="0" presId="urn:microsoft.com/office/officeart/2005/8/layout/lProcess2"/>
    <dgm:cxn modelId="{81FB2864-E28C-4A2F-9C1A-0C6CC42A217A}" srcId="{C63F72A5-5A9C-4150-AD6E-83D39D538F31}" destId="{2A6B152B-CE92-4F20-9904-934765672B0F}" srcOrd="2" destOrd="0" parTransId="{26251F0F-E2EB-45E0-9225-67247F9CCE8B}" sibTransId="{0614BCFA-C61A-4041-94C2-6AA5931CBD4C}"/>
    <dgm:cxn modelId="{0BA36B45-D301-4910-95CC-1EB75F2EF9A8}" type="presOf" srcId="{9CB0AF8E-F9F6-427A-97D0-148BF7679F9B}" destId="{9EE1AB61-5480-4176-BC51-A9DFFEAC40E7}" srcOrd="0" destOrd="0" presId="urn:microsoft.com/office/officeart/2005/8/layout/lProcess2"/>
    <dgm:cxn modelId="{BA6CEF65-85A4-4D40-8971-B1D9D6AED3CD}" srcId="{B61CBDE3-6349-4445-A750-63003A041BFE}" destId="{C63F72A5-5A9C-4150-AD6E-83D39D538F31}" srcOrd="3" destOrd="0" parTransId="{BE853377-39A6-450E-A3F7-A6CED130B775}" sibTransId="{20503101-6582-4831-907B-5CE4A5CEDBC7}"/>
    <dgm:cxn modelId="{2643AB46-3B38-4062-A4CC-60C85C94A217}" srcId="{1242A22E-FFD6-4A2C-8592-564CB0F9032A}" destId="{EDC2F828-7C4E-4D1D-B133-A6FAC9EC4894}" srcOrd="3" destOrd="0" parTransId="{11E0D0A2-C849-4D30-9DB7-1C0610C6BF3F}" sibTransId="{76D73D12-5F44-4BF8-B22C-3EF8F2760041}"/>
    <dgm:cxn modelId="{B11DE946-5D49-4AD4-83CA-C9F937C24309}" type="presOf" srcId="{C63F72A5-5A9C-4150-AD6E-83D39D538F31}" destId="{8E11D6B2-84CD-4AE2-9E8D-3FDF69D14049}" srcOrd="0" destOrd="0" presId="urn:microsoft.com/office/officeart/2005/8/layout/lProcess2"/>
    <dgm:cxn modelId="{6F578A68-7B16-4025-8DBE-166BAFD2A15A}" srcId="{B61CBDE3-6349-4445-A750-63003A041BFE}" destId="{32F09E35-EEB8-43E7-A5C2-B5478C2D825E}" srcOrd="2" destOrd="0" parTransId="{B0743CE2-F164-49B6-9E54-A34333A82F41}" sibTransId="{1F1C8F61-ED53-4BD4-86AA-A1C593E154B1}"/>
    <dgm:cxn modelId="{61FAE54B-E805-4A22-A91B-2B8548912C3D}" srcId="{4C02700A-D004-4296-B678-CD364F83379E}" destId="{B1D8154E-0017-47A7-936F-D2FD7DB9100D}" srcOrd="1" destOrd="0" parTransId="{AC12F89D-1317-4D3C-8D38-84712BA380FC}" sibTransId="{7B2750E0-6FEC-4282-B349-BB5DC0B9145C}"/>
    <dgm:cxn modelId="{A2DC446D-1D3C-4766-8379-8526797A6CD1}" type="presOf" srcId="{87BEBCCA-36DB-43DA-B281-9E644218CBF7}" destId="{D0EA80E0-15B5-4D94-AD82-49E83FF2204C}" srcOrd="1" destOrd="0" presId="urn:microsoft.com/office/officeart/2005/8/layout/lProcess2"/>
    <dgm:cxn modelId="{943BEC6D-512D-4A8D-8A9A-5C0E2F8A8CBF}" type="presOf" srcId="{32F09E35-EEB8-43E7-A5C2-B5478C2D825E}" destId="{0770212F-D09C-4FFE-BD80-ACA0ED828CFD}" srcOrd="0" destOrd="0" presId="urn:microsoft.com/office/officeart/2005/8/layout/lProcess2"/>
    <dgm:cxn modelId="{4A6ABE4F-0428-417C-9344-F3EE905E690B}" srcId="{32F09E35-EEB8-43E7-A5C2-B5478C2D825E}" destId="{C24BAF77-6F53-438A-9423-BAB98BE7EE38}" srcOrd="0" destOrd="0" parTransId="{18E2B8F2-EB93-4049-A1E3-CD1A967B6E5D}" sibTransId="{2B77E307-FC68-4D05-8850-7FAEE9CBB26B}"/>
    <dgm:cxn modelId="{FBC3C24F-9728-4E89-A4BE-06807FC453D8}" srcId="{87BEBCCA-36DB-43DA-B281-9E644218CBF7}" destId="{9CB0AF8E-F9F6-427A-97D0-148BF7679F9B}" srcOrd="0" destOrd="0" parTransId="{FCF0934D-6F87-462E-83B2-A153DB153448}" sibTransId="{C5F4E74D-1F41-4147-8294-951C6BDA07D9}"/>
    <dgm:cxn modelId="{715E4651-49A2-42D5-8415-7C8964408F69}" srcId="{C63F72A5-5A9C-4150-AD6E-83D39D538F31}" destId="{43F3248F-2461-4569-9E3D-E88A5C4C2DF1}" srcOrd="0" destOrd="0" parTransId="{69267E40-9B9D-4079-81C9-24C99B3C216C}" sibTransId="{A1795F8C-1FCC-4E05-8893-4ABF3AF8B3E9}"/>
    <dgm:cxn modelId="{AF6BBA51-61C6-47E9-836B-5B692F46E7D9}" type="presOf" srcId="{B61CBDE3-6349-4445-A750-63003A041BFE}" destId="{6E473C43-5C21-4CDE-A2A8-95BC36353B61}" srcOrd="0" destOrd="0" presId="urn:microsoft.com/office/officeart/2005/8/layout/lProcess2"/>
    <dgm:cxn modelId="{9B91E272-1BFE-4999-9EFF-E9700812A703}" srcId="{1242A22E-FFD6-4A2C-8592-564CB0F9032A}" destId="{9FFD36ED-42CD-48C0-80A6-0EA62FFB7C93}" srcOrd="2" destOrd="0" parTransId="{FA9CDAF9-FF85-492F-A416-CE73C3BF26FB}" sibTransId="{48DBD60F-DAF3-4FE5-8871-D2B5B85DA83E}"/>
    <dgm:cxn modelId="{5BF51A56-8370-41F3-ABFC-E10B5A5107A8}" srcId="{4C02700A-D004-4296-B678-CD364F83379E}" destId="{C1446591-743C-4479-AE7A-8ACA0C18B0B7}" srcOrd="0" destOrd="0" parTransId="{74695180-DDAD-4F48-8F3B-8EB55EE8A88D}" sibTransId="{E9573AA7-BF0B-4ACB-99C2-8CE6E3B96ED7}"/>
    <dgm:cxn modelId="{9B096680-5FFE-489C-9802-364B8AB8327D}" type="presOf" srcId="{E4087748-EDA0-4396-AA35-9F6363B9CC84}" destId="{1C16B182-2C76-4E58-8512-0544FD379A14}" srcOrd="0" destOrd="0" presId="urn:microsoft.com/office/officeart/2005/8/layout/lProcess2"/>
    <dgm:cxn modelId="{D2F2E782-AB73-44C6-9FEE-7A25B7896B5E}" type="presOf" srcId="{87BEBCCA-36DB-43DA-B281-9E644218CBF7}" destId="{0BCA95E8-8AC8-4BCA-96FE-A6B08435D4CB}" srcOrd="0" destOrd="0" presId="urn:microsoft.com/office/officeart/2005/8/layout/lProcess2"/>
    <dgm:cxn modelId="{08E04C8A-2099-41B8-A2A9-F69ED734C6BB}" srcId="{1242A22E-FFD6-4A2C-8592-564CB0F9032A}" destId="{5C6FF9BE-74C2-415C-BE9E-899EDA00ADD1}" srcOrd="0" destOrd="0" parTransId="{83C09DF4-AE8F-4145-9EB3-80164D52618B}" sibTransId="{BF3EDDE1-4B05-456B-847B-4CAAE1938869}"/>
    <dgm:cxn modelId="{636E048B-03EF-410E-BD86-72BAB299C425}" srcId="{4C02700A-D004-4296-B678-CD364F83379E}" destId="{FB6EF9D8-9B49-485E-8A0F-FE334826DFA1}" srcOrd="3" destOrd="0" parTransId="{F810C1E2-D1C4-4E74-AAA0-C3CED1EC0A99}" sibTransId="{4BBBBA78-2E21-4CB2-82BF-C60762C52685}"/>
    <dgm:cxn modelId="{FAC3558B-695B-484D-861B-037BA471B461}" srcId="{B61CBDE3-6349-4445-A750-63003A041BFE}" destId="{87BEBCCA-36DB-43DA-B281-9E644218CBF7}" srcOrd="4" destOrd="0" parTransId="{CEE47864-6CEE-48AB-9D2A-70D994E26CEA}" sibTransId="{74BA9D65-2573-4094-8F8F-E2B8B09C8E99}"/>
    <dgm:cxn modelId="{75413490-9916-4E1D-A351-AE8D5396E4A0}" srcId="{C63F72A5-5A9C-4150-AD6E-83D39D538F31}" destId="{1B459DB9-591F-40A4-BED8-116338B8D594}" srcOrd="4" destOrd="0" parTransId="{C9ED9E34-C478-4A49-B817-AD2F5506DF10}" sibTransId="{7DB1C6B2-2ACB-4171-9993-BE5A457502AC}"/>
    <dgm:cxn modelId="{D6F83492-CB48-41C4-AD89-DFB3B1CCC055}" type="presOf" srcId="{22D82535-4FC1-4E42-AA8D-60B2FD125D3F}" destId="{314EC122-77BD-4855-84C8-23086C5C3E9C}" srcOrd="0" destOrd="0" presId="urn:microsoft.com/office/officeart/2005/8/layout/lProcess2"/>
    <dgm:cxn modelId="{37873597-9674-4112-A4E8-5E97B190AB22}" type="presOf" srcId="{75FA8ED4-EA47-40DA-A4D1-747E09098159}" destId="{FA2DDD76-DEAC-47FD-A92A-994916FC8984}" srcOrd="0" destOrd="0" presId="urn:microsoft.com/office/officeart/2005/8/layout/lProcess2"/>
    <dgm:cxn modelId="{E324AD9A-4091-4733-90D8-D76C268358A8}" type="presOf" srcId="{4C02700A-D004-4296-B678-CD364F83379E}" destId="{1553A13D-014E-409C-A55F-103BF4525F6A}" srcOrd="1" destOrd="0" presId="urn:microsoft.com/office/officeart/2005/8/layout/lProcess2"/>
    <dgm:cxn modelId="{E665389D-59C7-431E-9120-A9F0A9CE7DAF}" type="presOf" srcId="{43F3248F-2461-4569-9E3D-E88A5C4C2DF1}" destId="{7A681F12-C9A3-4267-ABDE-7763DE78237F}" srcOrd="0" destOrd="0" presId="urn:microsoft.com/office/officeart/2005/8/layout/lProcess2"/>
    <dgm:cxn modelId="{A0F2FAA0-731B-410D-B3D0-6271339AEDAD}" type="presOf" srcId="{EDC2F828-7C4E-4D1D-B133-A6FAC9EC4894}" destId="{236B7FA9-EA06-46DE-ABC7-CF4BE47CE210}" srcOrd="0" destOrd="0" presId="urn:microsoft.com/office/officeart/2005/8/layout/lProcess2"/>
    <dgm:cxn modelId="{65C757AE-7491-4CFF-9CE1-C2DF491AF8B0}" type="presOf" srcId="{B1D8154E-0017-47A7-936F-D2FD7DB9100D}" destId="{43882711-F634-491E-BA14-8F72980AE3BD}" srcOrd="0" destOrd="0" presId="urn:microsoft.com/office/officeart/2005/8/layout/lProcess2"/>
    <dgm:cxn modelId="{75859FAF-A8D9-483F-B7C2-4611B07E9C3F}" srcId="{4C02700A-D004-4296-B678-CD364F83379E}" destId="{470E59A8-697C-4F2F-A1C7-735855D9C840}" srcOrd="2" destOrd="0" parTransId="{199D3069-1CDA-4719-890A-DBC5F7E4C4A5}" sibTransId="{8338C8B1-923D-421B-8A08-C23FA823493E}"/>
    <dgm:cxn modelId="{19295BB8-AEF1-4516-8567-BD493CE2DE94}" type="presOf" srcId="{E84EC9CD-C37B-48D2-82F8-FBDBAD3FDB26}" destId="{BF1B2418-BB84-4CE1-9826-F5ED3A9A681B}" srcOrd="0" destOrd="0" presId="urn:microsoft.com/office/officeart/2005/8/layout/lProcess2"/>
    <dgm:cxn modelId="{39CB3BBE-0947-4FD4-B53B-560B0FA3368A}" srcId="{C63F72A5-5A9C-4150-AD6E-83D39D538F31}" destId="{30E384D6-557D-482C-884B-514721416DFC}" srcOrd="3" destOrd="0" parTransId="{00481044-61C9-4B2B-AB95-C67C3D0A3235}" sibTransId="{AD36327A-7294-4412-AAB7-BB8A02A68F88}"/>
    <dgm:cxn modelId="{C9EC45C0-F9B1-46CA-A056-6E76387F2B20}" type="presOf" srcId="{470E59A8-697C-4F2F-A1C7-735855D9C840}" destId="{E16A1283-C9E7-47AC-97CA-93AB2293EAAD}" srcOrd="0" destOrd="0" presId="urn:microsoft.com/office/officeart/2005/8/layout/lProcess2"/>
    <dgm:cxn modelId="{428331C1-CD71-47C6-A6C8-8307008902D6}" type="presOf" srcId="{32F09E35-EEB8-43E7-A5C2-B5478C2D825E}" destId="{B768E753-3D69-475C-89CD-764C66990ED4}" srcOrd="1" destOrd="0" presId="urn:microsoft.com/office/officeart/2005/8/layout/lProcess2"/>
    <dgm:cxn modelId="{08EE52C2-CC58-46FD-A73B-79227DC0E753}" type="presOf" srcId="{9FFD36ED-42CD-48C0-80A6-0EA62FFB7C93}" destId="{51B0809A-B755-4628-A4CA-1422988C4E17}" srcOrd="0" destOrd="0" presId="urn:microsoft.com/office/officeart/2005/8/layout/lProcess2"/>
    <dgm:cxn modelId="{9810A3C7-79E8-44EE-B447-C2B46C7CC45F}" type="presOf" srcId="{E84C9757-AA97-474B-95EE-D09C8E70BD87}" destId="{AD3A5A5B-91AD-4DED-A83F-FD04736C8AB6}" srcOrd="0" destOrd="0" presId="urn:microsoft.com/office/officeart/2005/8/layout/lProcess2"/>
    <dgm:cxn modelId="{1DB1AFC8-2BCA-4ACB-A83F-23BC37B5C26D}" type="presOf" srcId="{1242A22E-FFD6-4A2C-8592-564CB0F9032A}" destId="{3022F3F5-C585-4579-96B0-D30940E11B3D}" srcOrd="1" destOrd="0" presId="urn:microsoft.com/office/officeart/2005/8/layout/lProcess2"/>
    <dgm:cxn modelId="{791AF1C8-27A5-4808-92CD-DC93ED27C102}" type="presOf" srcId="{283D668F-FE77-4014-B948-0D48370234AB}" destId="{5913BE48-2707-4E34-8566-41E88E59775B}" srcOrd="0" destOrd="0" presId="urn:microsoft.com/office/officeart/2005/8/layout/lProcess2"/>
    <dgm:cxn modelId="{E9020ACD-A5B7-4F00-8596-3048112DA6AB}" type="presOf" srcId="{C1446591-743C-4479-AE7A-8ACA0C18B0B7}" destId="{B0FDAEBD-47ED-4AE0-94FC-01C236A02625}" srcOrd="0" destOrd="0" presId="urn:microsoft.com/office/officeart/2005/8/layout/lProcess2"/>
    <dgm:cxn modelId="{681414D6-072D-4CF3-81D0-3482A86BAABC}" srcId="{87BEBCCA-36DB-43DA-B281-9E644218CBF7}" destId="{4CA95DF2-DA9F-48A6-9628-7B1CB4F84D2D}" srcOrd="3" destOrd="0" parTransId="{9579D130-BCFF-4B71-A086-5339A60D70E0}" sibTransId="{2E9E911E-DEBE-436A-91EE-38C864B49374}"/>
    <dgm:cxn modelId="{075E1DD6-5419-4FB0-8EAF-F8E0A19F582E}" srcId="{87BEBCCA-36DB-43DA-B281-9E644218CBF7}" destId="{513B6552-286D-4669-8621-1285A1A692CA}" srcOrd="2" destOrd="0" parTransId="{C0710DFE-E488-4629-8482-A6C23BBB10AB}" sibTransId="{1BD3CE2B-80CC-431C-9DA3-2057D5886B60}"/>
    <dgm:cxn modelId="{1702D6D7-93AD-4301-B0B4-068277A718B7}" type="presOf" srcId="{2A6B152B-CE92-4F20-9904-934765672B0F}" destId="{E688BE0D-6EDF-450E-B082-22DC5F3FD325}" srcOrd="0" destOrd="0" presId="urn:microsoft.com/office/officeart/2005/8/layout/lProcess2"/>
    <dgm:cxn modelId="{2DF49CE9-CD38-4675-AB5E-78FD3148A270}" type="presOf" srcId="{E4087748-EDA0-4396-AA35-9F6363B9CC84}" destId="{91C6F917-BE5E-4A82-92B5-C4974BDC9D04}" srcOrd="1" destOrd="0" presId="urn:microsoft.com/office/officeart/2005/8/layout/lProcess2"/>
    <dgm:cxn modelId="{4AC64EEE-DF0E-4C1A-931B-A01052356047}" srcId="{B61CBDE3-6349-4445-A750-63003A041BFE}" destId="{4C02700A-D004-4296-B678-CD364F83379E}" srcOrd="0" destOrd="0" parTransId="{AEFB9B1D-14DD-44EB-A144-B22A445CE2E8}" sibTransId="{86160CC3-6D51-4BF8-819E-8C92300F8789}"/>
    <dgm:cxn modelId="{92D526F0-F74C-4454-9793-2DE2961F9EB6}" srcId="{87BEBCCA-36DB-43DA-B281-9E644218CBF7}" destId="{22D82535-4FC1-4E42-AA8D-60B2FD125D3F}" srcOrd="1" destOrd="0" parTransId="{A5B47B73-644B-43E1-B387-49FAC3509A8A}" sibTransId="{9C072550-17DA-458E-8F00-72D5C90F6694}"/>
    <dgm:cxn modelId="{572727F0-25A2-498C-A53D-CC3E4534C374}" srcId="{B61CBDE3-6349-4445-A750-63003A041BFE}" destId="{E4087748-EDA0-4396-AA35-9F6363B9CC84}" srcOrd="1" destOrd="0" parTransId="{E0BF95BF-EAA2-47EB-8422-B7AA8EAE2544}" sibTransId="{42200F18-5D4C-4C8F-B90D-D5FD185384CC}"/>
    <dgm:cxn modelId="{C40236F5-04E9-43C1-971B-DCB03256F730}" srcId="{E4087748-EDA0-4396-AA35-9F6363B9CC84}" destId="{E84EC9CD-C37B-48D2-82F8-FBDBAD3FDB26}" srcOrd="0" destOrd="0" parTransId="{3610AD62-6B35-4845-BD5A-9D9D9485E719}" sibTransId="{BA1CCB92-7A7C-40AC-A98A-E817A2375ACE}"/>
    <dgm:cxn modelId="{9F2A04F7-13C2-456A-BE8E-C3D49ED71E4A}" type="presOf" srcId="{1B459DB9-591F-40A4-BED8-116338B8D594}" destId="{CEA3CBE5-17E9-44CA-9E9E-E653E7F15768}" srcOrd="0" destOrd="0" presId="urn:microsoft.com/office/officeart/2005/8/layout/lProcess2"/>
    <dgm:cxn modelId="{F0D58CFF-572E-47CF-A50F-06891C6BF592}" srcId="{32F09E35-EEB8-43E7-A5C2-B5478C2D825E}" destId="{75FA8ED4-EA47-40DA-A4D1-747E09098159}" srcOrd="1" destOrd="0" parTransId="{46C52274-D1B7-4DE7-B65C-071DCE11C231}" sibTransId="{1CB34D05-CA07-4B56-A5BC-6551FE06184A}"/>
    <dgm:cxn modelId="{2A0DB8C6-83D2-43F9-A990-61B915D28722}" type="presParOf" srcId="{6E473C43-5C21-4CDE-A2A8-95BC36353B61}" destId="{0EE4667E-700C-41E0-9236-0F3E04CF0350}" srcOrd="0" destOrd="0" presId="urn:microsoft.com/office/officeart/2005/8/layout/lProcess2"/>
    <dgm:cxn modelId="{EDB827B0-46F0-41C3-B2C5-040D61DBCC1D}" type="presParOf" srcId="{0EE4667E-700C-41E0-9236-0F3E04CF0350}" destId="{ED3D8CB8-454D-4B74-A757-A4EC27E3191C}" srcOrd="0" destOrd="0" presId="urn:microsoft.com/office/officeart/2005/8/layout/lProcess2"/>
    <dgm:cxn modelId="{68ADAC96-7387-4877-A207-92B8FDB70928}" type="presParOf" srcId="{0EE4667E-700C-41E0-9236-0F3E04CF0350}" destId="{1553A13D-014E-409C-A55F-103BF4525F6A}" srcOrd="1" destOrd="0" presId="urn:microsoft.com/office/officeart/2005/8/layout/lProcess2"/>
    <dgm:cxn modelId="{1C72E7E9-477D-4FA5-B202-59790A5A8986}" type="presParOf" srcId="{0EE4667E-700C-41E0-9236-0F3E04CF0350}" destId="{67A05A0D-5172-4714-951E-FF8CE57B7D0C}" srcOrd="2" destOrd="0" presId="urn:microsoft.com/office/officeart/2005/8/layout/lProcess2"/>
    <dgm:cxn modelId="{9A124018-5335-41E5-81F8-108EF3E19497}" type="presParOf" srcId="{67A05A0D-5172-4714-951E-FF8CE57B7D0C}" destId="{F9EBDDE2-01C5-4310-8248-42337ACD462B}" srcOrd="0" destOrd="0" presId="urn:microsoft.com/office/officeart/2005/8/layout/lProcess2"/>
    <dgm:cxn modelId="{527E0B6F-0D7D-4882-BBCF-B43B5DB96DD4}" type="presParOf" srcId="{F9EBDDE2-01C5-4310-8248-42337ACD462B}" destId="{B0FDAEBD-47ED-4AE0-94FC-01C236A02625}" srcOrd="0" destOrd="0" presId="urn:microsoft.com/office/officeart/2005/8/layout/lProcess2"/>
    <dgm:cxn modelId="{3392260A-B9E8-4202-8E32-4BD841B50737}" type="presParOf" srcId="{F9EBDDE2-01C5-4310-8248-42337ACD462B}" destId="{00A24524-1562-4025-A814-F382EE0E5F01}" srcOrd="1" destOrd="0" presId="urn:microsoft.com/office/officeart/2005/8/layout/lProcess2"/>
    <dgm:cxn modelId="{0AB0294A-2212-4D90-9228-EA526566D3DB}" type="presParOf" srcId="{F9EBDDE2-01C5-4310-8248-42337ACD462B}" destId="{43882711-F634-491E-BA14-8F72980AE3BD}" srcOrd="2" destOrd="0" presId="urn:microsoft.com/office/officeart/2005/8/layout/lProcess2"/>
    <dgm:cxn modelId="{EB8800F7-AFA6-49FE-A83D-1638C2CEBE51}" type="presParOf" srcId="{F9EBDDE2-01C5-4310-8248-42337ACD462B}" destId="{11C9B913-AA42-4B07-B9BE-F9387C5E8032}" srcOrd="3" destOrd="0" presId="urn:microsoft.com/office/officeart/2005/8/layout/lProcess2"/>
    <dgm:cxn modelId="{53632DEC-7D42-4776-9BD4-75F7B48B0A72}" type="presParOf" srcId="{F9EBDDE2-01C5-4310-8248-42337ACD462B}" destId="{E16A1283-C9E7-47AC-97CA-93AB2293EAAD}" srcOrd="4" destOrd="0" presId="urn:microsoft.com/office/officeart/2005/8/layout/lProcess2"/>
    <dgm:cxn modelId="{838B35CA-46E2-4F6E-9BC9-2EAE6E50D959}" type="presParOf" srcId="{F9EBDDE2-01C5-4310-8248-42337ACD462B}" destId="{1254BE70-8652-4FEC-A4A8-F31DC203FE37}" srcOrd="5" destOrd="0" presId="urn:microsoft.com/office/officeart/2005/8/layout/lProcess2"/>
    <dgm:cxn modelId="{699832A6-9791-4060-9A78-92EC32B4BB66}" type="presParOf" srcId="{F9EBDDE2-01C5-4310-8248-42337ACD462B}" destId="{1CB6F299-D70E-42F9-BA01-413ABF0CFCF6}" srcOrd="6" destOrd="0" presId="urn:microsoft.com/office/officeart/2005/8/layout/lProcess2"/>
    <dgm:cxn modelId="{83A3F743-2E01-4CA0-B5F9-A2D279295094}" type="presParOf" srcId="{6E473C43-5C21-4CDE-A2A8-95BC36353B61}" destId="{849674F0-B7B3-4F28-B3D6-A41D9B92AC51}" srcOrd="1" destOrd="0" presId="urn:microsoft.com/office/officeart/2005/8/layout/lProcess2"/>
    <dgm:cxn modelId="{CDD52884-1A59-4DEB-B1AE-0A6FFB91357C}" type="presParOf" srcId="{6E473C43-5C21-4CDE-A2A8-95BC36353B61}" destId="{D08FCA34-AB7E-4522-B42C-69505C1A517D}" srcOrd="2" destOrd="0" presId="urn:microsoft.com/office/officeart/2005/8/layout/lProcess2"/>
    <dgm:cxn modelId="{EA1169E9-9D25-4B18-8C9E-6D975FE16642}" type="presParOf" srcId="{D08FCA34-AB7E-4522-B42C-69505C1A517D}" destId="{1C16B182-2C76-4E58-8512-0544FD379A14}" srcOrd="0" destOrd="0" presId="urn:microsoft.com/office/officeart/2005/8/layout/lProcess2"/>
    <dgm:cxn modelId="{903B2EF8-4097-4FD0-A799-6957081AC6A1}" type="presParOf" srcId="{D08FCA34-AB7E-4522-B42C-69505C1A517D}" destId="{91C6F917-BE5E-4A82-92B5-C4974BDC9D04}" srcOrd="1" destOrd="0" presId="urn:microsoft.com/office/officeart/2005/8/layout/lProcess2"/>
    <dgm:cxn modelId="{F1ADB290-4A3B-4802-B991-3FBB1C0586CC}" type="presParOf" srcId="{D08FCA34-AB7E-4522-B42C-69505C1A517D}" destId="{B77CCCF9-4288-4689-94D2-355F64EB121E}" srcOrd="2" destOrd="0" presId="urn:microsoft.com/office/officeart/2005/8/layout/lProcess2"/>
    <dgm:cxn modelId="{5B485BC6-AB33-40BA-B9F0-012A424E8431}" type="presParOf" srcId="{B77CCCF9-4288-4689-94D2-355F64EB121E}" destId="{74291D9D-196D-4663-9005-430959F8EC4D}" srcOrd="0" destOrd="0" presId="urn:microsoft.com/office/officeart/2005/8/layout/lProcess2"/>
    <dgm:cxn modelId="{50914114-FC69-4FB5-ACA8-A89B464817E1}" type="presParOf" srcId="{74291D9D-196D-4663-9005-430959F8EC4D}" destId="{BF1B2418-BB84-4CE1-9826-F5ED3A9A681B}" srcOrd="0" destOrd="0" presId="urn:microsoft.com/office/officeart/2005/8/layout/lProcess2"/>
    <dgm:cxn modelId="{5C4862DE-99EB-4573-86EF-09EB9637E436}" type="presParOf" srcId="{6E473C43-5C21-4CDE-A2A8-95BC36353B61}" destId="{E2C19359-66D8-4F6B-9639-AB1014A7DE7E}" srcOrd="3" destOrd="0" presId="urn:microsoft.com/office/officeart/2005/8/layout/lProcess2"/>
    <dgm:cxn modelId="{CE14C103-79CA-4EC4-8BFF-895FBD4AB0EB}" type="presParOf" srcId="{6E473C43-5C21-4CDE-A2A8-95BC36353B61}" destId="{B640FB70-9ADB-4C38-85FE-C0A1FC97E06C}" srcOrd="4" destOrd="0" presId="urn:microsoft.com/office/officeart/2005/8/layout/lProcess2"/>
    <dgm:cxn modelId="{260FF9C0-BE3E-4B14-A1ED-5A846A78EF22}" type="presParOf" srcId="{B640FB70-9ADB-4C38-85FE-C0A1FC97E06C}" destId="{0770212F-D09C-4FFE-BD80-ACA0ED828CFD}" srcOrd="0" destOrd="0" presId="urn:microsoft.com/office/officeart/2005/8/layout/lProcess2"/>
    <dgm:cxn modelId="{E50B6D81-235B-4D76-9EA4-F68DA3BC2CB0}" type="presParOf" srcId="{B640FB70-9ADB-4C38-85FE-C0A1FC97E06C}" destId="{B768E753-3D69-475C-89CD-764C66990ED4}" srcOrd="1" destOrd="0" presId="urn:microsoft.com/office/officeart/2005/8/layout/lProcess2"/>
    <dgm:cxn modelId="{5D577358-525F-4849-815D-29E7AB3B1BFF}" type="presParOf" srcId="{B640FB70-9ADB-4C38-85FE-C0A1FC97E06C}" destId="{4D1B7A96-1980-4B27-953C-DB00145E6FB6}" srcOrd="2" destOrd="0" presId="urn:microsoft.com/office/officeart/2005/8/layout/lProcess2"/>
    <dgm:cxn modelId="{F08445FE-F6B7-4C02-B81E-0D9C54BE0DF4}" type="presParOf" srcId="{4D1B7A96-1980-4B27-953C-DB00145E6FB6}" destId="{E4A7129E-58BE-43E1-BEFE-BBF4E7D107E9}" srcOrd="0" destOrd="0" presId="urn:microsoft.com/office/officeart/2005/8/layout/lProcess2"/>
    <dgm:cxn modelId="{BDC0BD4F-891E-4B19-A2C7-B2441B317B85}" type="presParOf" srcId="{E4A7129E-58BE-43E1-BEFE-BBF4E7D107E9}" destId="{A1F89DA8-B727-48DC-B9C5-EAAECE660597}" srcOrd="0" destOrd="0" presId="urn:microsoft.com/office/officeart/2005/8/layout/lProcess2"/>
    <dgm:cxn modelId="{DEB21708-C3AD-498D-9A56-99C85D82DA74}" type="presParOf" srcId="{E4A7129E-58BE-43E1-BEFE-BBF4E7D107E9}" destId="{5646F957-090A-4BAB-AF61-3D6A73AC04C7}" srcOrd="1" destOrd="0" presId="urn:microsoft.com/office/officeart/2005/8/layout/lProcess2"/>
    <dgm:cxn modelId="{E85A69C1-5169-4F88-80E8-50B1953590D5}" type="presParOf" srcId="{E4A7129E-58BE-43E1-BEFE-BBF4E7D107E9}" destId="{FA2DDD76-DEAC-47FD-A92A-994916FC8984}" srcOrd="2" destOrd="0" presId="urn:microsoft.com/office/officeart/2005/8/layout/lProcess2"/>
    <dgm:cxn modelId="{D7660BAC-A929-44F0-9741-DBE65B4C178C}" type="presParOf" srcId="{E4A7129E-58BE-43E1-BEFE-BBF4E7D107E9}" destId="{10B42A19-4734-4D0C-882C-BD8BC137EF6C}" srcOrd="3" destOrd="0" presId="urn:microsoft.com/office/officeart/2005/8/layout/lProcess2"/>
    <dgm:cxn modelId="{E3D1266E-41DF-4A9E-B280-88B7A61BDC4F}" type="presParOf" srcId="{E4A7129E-58BE-43E1-BEFE-BBF4E7D107E9}" destId="{97490123-3302-4305-8F1D-6B7A5E01C856}" srcOrd="4" destOrd="0" presId="urn:microsoft.com/office/officeart/2005/8/layout/lProcess2"/>
    <dgm:cxn modelId="{20F6333B-4166-4F20-BA9C-AC27873BA8AD}" type="presParOf" srcId="{6E473C43-5C21-4CDE-A2A8-95BC36353B61}" destId="{3C0C3D78-1557-46FC-9DE3-A4922979A0F8}" srcOrd="5" destOrd="0" presId="urn:microsoft.com/office/officeart/2005/8/layout/lProcess2"/>
    <dgm:cxn modelId="{4E8439E1-2FF4-42F2-8987-90A5C86B1203}" type="presParOf" srcId="{6E473C43-5C21-4CDE-A2A8-95BC36353B61}" destId="{E4D26BB8-3CB4-49BC-9FC9-B809DE9ADB0B}" srcOrd="6" destOrd="0" presId="urn:microsoft.com/office/officeart/2005/8/layout/lProcess2"/>
    <dgm:cxn modelId="{652B712A-826E-4266-A0F1-85462D2E12BA}" type="presParOf" srcId="{E4D26BB8-3CB4-49BC-9FC9-B809DE9ADB0B}" destId="{8E11D6B2-84CD-4AE2-9E8D-3FDF69D14049}" srcOrd="0" destOrd="0" presId="urn:microsoft.com/office/officeart/2005/8/layout/lProcess2"/>
    <dgm:cxn modelId="{82EC882E-3096-4B1B-A3BA-8B20EE55937C}" type="presParOf" srcId="{E4D26BB8-3CB4-49BC-9FC9-B809DE9ADB0B}" destId="{E004E2AD-67A7-480E-9498-130FE54038A6}" srcOrd="1" destOrd="0" presId="urn:microsoft.com/office/officeart/2005/8/layout/lProcess2"/>
    <dgm:cxn modelId="{2DB39692-DC9D-47DD-A8B3-880791157ECC}" type="presParOf" srcId="{E4D26BB8-3CB4-49BC-9FC9-B809DE9ADB0B}" destId="{DA8FE2BF-E01F-4CCD-87A8-788D5542D1E3}" srcOrd="2" destOrd="0" presId="urn:microsoft.com/office/officeart/2005/8/layout/lProcess2"/>
    <dgm:cxn modelId="{DAAEF75E-1264-4366-93AE-CD8CE3175BDF}" type="presParOf" srcId="{DA8FE2BF-E01F-4CCD-87A8-788D5542D1E3}" destId="{2F6A0C35-06CB-4ADF-8795-B99F9BC62508}" srcOrd="0" destOrd="0" presId="urn:microsoft.com/office/officeart/2005/8/layout/lProcess2"/>
    <dgm:cxn modelId="{6E3A5000-0A4C-4464-BB1E-FBD48D4D90EE}" type="presParOf" srcId="{2F6A0C35-06CB-4ADF-8795-B99F9BC62508}" destId="{7A681F12-C9A3-4267-ABDE-7763DE78237F}" srcOrd="0" destOrd="0" presId="urn:microsoft.com/office/officeart/2005/8/layout/lProcess2"/>
    <dgm:cxn modelId="{4275B926-D24F-42D6-B291-35B4E533B2AF}" type="presParOf" srcId="{2F6A0C35-06CB-4ADF-8795-B99F9BC62508}" destId="{44511700-04CA-43DC-9DC4-8F3E919F1AB6}" srcOrd="1" destOrd="0" presId="urn:microsoft.com/office/officeart/2005/8/layout/lProcess2"/>
    <dgm:cxn modelId="{40020B61-CB51-442F-892B-5DF902D5D80A}" type="presParOf" srcId="{2F6A0C35-06CB-4ADF-8795-B99F9BC62508}" destId="{5913BE48-2707-4E34-8566-41E88E59775B}" srcOrd="2" destOrd="0" presId="urn:microsoft.com/office/officeart/2005/8/layout/lProcess2"/>
    <dgm:cxn modelId="{7E1DBD63-F913-41AF-85D2-02B49811BCC8}" type="presParOf" srcId="{2F6A0C35-06CB-4ADF-8795-B99F9BC62508}" destId="{F0AEBA5E-58DE-4953-8E8C-B35AE98164F1}" srcOrd="3" destOrd="0" presId="urn:microsoft.com/office/officeart/2005/8/layout/lProcess2"/>
    <dgm:cxn modelId="{7C6735E8-B151-408E-AFD1-86913E973374}" type="presParOf" srcId="{2F6A0C35-06CB-4ADF-8795-B99F9BC62508}" destId="{E688BE0D-6EDF-450E-B082-22DC5F3FD325}" srcOrd="4" destOrd="0" presId="urn:microsoft.com/office/officeart/2005/8/layout/lProcess2"/>
    <dgm:cxn modelId="{37737D86-52B3-4F14-87F2-86C839C8E863}" type="presParOf" srcId="{2F6A0C35-06CB-4ADF-8795-B99F9BC62508}" destId="{B272EDBC-EBE9-403E-A879-F277A0691DE0}" srcOrd="5" destOrd="0" presId="urn:microsoft.com/office/officeart/2005/8/layout/lProcess2"/>
    <dgm:cxn modelId="{8388B4A5-2334-49BB-9D07-3DB368490265}" type="presParOf" srcId="{2F6A0C35-06CB-4ADF-8795-B99F9BC62508}" destId="{211D48A7-D936-447C-B250-FC8872896DAC}" srcOrd="6" destOrd="0" presId="urn:microsoft.com/office/officeart/2005/8/layout/lProcess2"/>
    <dgm:cxn modelId="{BA601115-6DE1-452A-A09F-E72DBF60D90B}" type="presParOf" srcId="{2F6A0C35-06CB-4ADF-8795-B99F9BC62508}" destId="{1C98E74F-F99E-4815-AEE9-E0704706C91D}" srcOrd="7" destOrd="0" presId="urn:microsoft.com/office/officeart/2005/8/layout/lProcess2"/>
    <dgm:cxn modelId="{4DC48D31-FBDD-46D5-96F3-6CCCDFD09500}" type="presParOf" srcId="{2F6A0C35-06CB-4ADF-8795-B99F9BC62508}" destId="{CEA3CBE5-17E9-44CA-9E9E-E653E7F15768}" srcOrd="8" destOrd="0" presId="urn:microsoft.com/office/officeart/2005/8/layout/lProcess2"/>
    <dgm:cxn modelId="{D96CF64E-DD16-4402-A2BE-4A91EA50E3A7}" type="presParOf" srcId="{6E473C43-5C21-4CDE-A2A8-95BC36353B61}" destId="{88096EBB-C36C-4AE7-9DD8-021B2A7B1DDF}" srcOrd="7" destOrd="0" presId="urn:microsoft.com/office/officeart/2005/8/layout/lProcess2"/>
    <dgm:cxn modelId="{8A0C4334-A860-4EDE-9195-A1FC9F33C330}" type="presParOf" srcId="{6E473C43-5C21-4CDE-A2A8-95BC36353B61}" destId="{144B0B12-EB3A-4E07-ABEF-332C773FB266}" srcOrd="8" destOrd="0" presId="urn:microsoft.com/office/officeart/2005/8/layout/lProcess2"/>
    <dgm:cxn modelId="{AA98BB17-C7F4-4C4F-A5DF-09261BB1CDE1}" type="presParOf" srcId="{144B0B12-EB3A-4E07-ABEF-332C773FB266}" destId="{0BCA95E8-8AC8-4BCA-96FE-A6B08435D4CB}" srcOrd="0" destOrd="0" presId="urn:microsoft.com/office/officeart/2005/8/layout/lProcess2"/>
    <dgm:cxn modelId="{689394AD-E1DF-4224-A9BC-0F6928601DEF}" type="presParOf" srcId="{144B0B12-EB3A-4E07-ABEF-332C773FB266}" destId="{D0EA80E0-15B5-4D94-AD82-49E83FF2204C}" srcOrd="1" destOrd="0" presId="urn:microsoft.com/office/officeart/2005/8/layout/lProcess2"/>
    <dgm:cxn modelId="{A7C99BD5-F69F-49DF-A651-F43F57F06854}" type="presParOf" srcId="{144B0B12-EB3A-4E07-ABEF-332C773FB266}" destId="{5A20D684-D74E-42FC-AE62-7A8C19296099}" srcOrd="2" destOrd="0" presId="urn:microsoft.com/office/officeart/2005/8/layout/lProcess2"/>
    <dgm:cxn modelId="{4E0DAAA8-CA42-4622-9172-7D335175DEF1}" type="presParOf" srcId="{5A20D684-D74E-42FC-AE62-7A8C19296099}" destId="{DFAB6905-7C6B-41F1-9121-45F654942070}" srcOrd="0" destOrd="0" presId="urn:microsoft.com/office/officeart/2005/8/layout/lProcess2"/>
    <dgm:cxn modelId="{24FFAF80-8384-4B28-942C-2D711791FBCB}" type="presParOf" srcId="{DFAB6905-7C6B-41F1-9121-45F654942070}" destId="{9EE1AB61-5480-4176-BC51-A9DFFEAC40E7}" srcOrd="0" destOrd="0" presId="urn:microsoft.com/office/officeart/2005/8/layout/lProcess2"/>
    <dgm:cxn modelId="{8ADD5FE3-449A-4337-9F12-85DD0EBB0FB6}" type="presParOf" srcId="{DFAB6905-7C6B-41F1-9121-45F654942070}" destId="{1184EA91-FE1C-4AC9-A316-FA1C8001F63A}" srcOrd="1" destOrd="0" presId="urn:microsoft.com/office/officeart/2005/8/layout/lProcess2"/>
    <dgm:cxn modelId="{6012CC5E-EE38-43BB-8A48-F281940A1C86}" type="presParOf" srcId="{DFAB6905-7C6B-41F1-9121-45F654942070}" destId="{314EC122-77BD-4855-84C8-23086C5C3E9C}" srcOrd="2" destOrd="0" presId="urn:microsoft.com/office/officeart/2005/8/layout/lProcess2"/>
    <dgm:cxn modelId="{6D1B360B-9839-4D2B-8248-7E4C45476A42}" type="presParOf" srcId="{DFAB6905-7C6B-41F1-9121-45F654942070}" destId="{F2F57E03-CDE1-4BA9-BBBE-C637EF2049AA}" srcOrd="3" destOrd="0" presId="urn:microsoft.com/office/officeart/2005/8/layout/lProcess2"/>
    <dgm:cxn modelId="{ED488681-C48A-4188-9B8A-7E4CCEF041E6}" type="presParOf" srcId="{DFAB6905-7C6B-41F1-9121-45F654942070}" destId="{45D0637B-988E-4087-8923-65CC211C5481}" srcOrd="4" destOrd="0" presId="urn:microsoft.com/office/officeart/2005/8/layout/lProcess2"/>
    <dgm:cxn modelId="{B40870D2-91EC-419E-92A1-C5633072E872}" type="presParOf" srcId="{DFAB6905-7C6B-41F1-9121-45F654942070}" destId="{E0796977-857C-40EB-AC8E-6DD22FC18EC2}" srcOrd="5" destOrd="0" presId="urn:microsoft.com/office/officeart/2005/8/layout/lProcess2"/>
    <dgm:cxn modelId="{59989202-BF48-43C9-8303-B50499EDB931}" type="presParOf" srcId="{DFAB6905-7C6B-41F1-9121-45F654942070}" destId="{97B351A0-58A3-4786-849A-3AFE863B5E8C}" srcOrd="6" destOrd="0" presId="urn:microsoft.com/office/officeart/2005/8/layout/lProcess2"/>
    <dgm:cxn modelId="{BEAD9D6A-D725-435D-B0F8-06D3FAE9E0AC}" type="presParOf" srcId="{DFAB6905-7C6B-41F1-9121-45F654942070}" destId="{9CEA8239-409C-44A0-8A12-5D2F9717417C}" srcOrd="7" destOrd="0" presId="urn:microsoft.com/office/officeart/2005/8/layout/lProcess2"/>
    <dgm:cxn modelId="{212484E3-53DB-4BEC-92F4-1758756A1050}" type="presParOf" srcId="{DFAB6905-7C6B-41F1-9121-45F654942070}" destId="{AD3A5A5B-91AD-4DED-A83F-FD04736C8AB6}" srcOrd="8" destOrd="0" presId="urn:microsoft.com/office/officeart/2005/8/layout/lProcess2"/>
    <dgm:cxn modelId="{84470C50-CD0F-4CF1-A8AB-493C60214E02}" type="presParOf" srcId="{6E473C43-5C21-4CDE-A2A8-95BC36353B61}" destId="{1FF814A4-C95C-4245-BC88-610D56D7075D}" srcOrd="9" destOrd="0" presId="urn:microsoft.com/office/officeart/2005/8/layout/lProcess2"/>
    <dgm:cxn modelId="{0ABE5479-27D6-49E8-A1D2-59F4A10B6AC2}" type="presParOf" srcId="{6E473C43-5C21-4CDE-A2A8-95BC36353B61}" destId="{2603B411-2D89-4CC8-AE57-8E39F7EA1BF3}" srcOrd="10" destOrd="0" presId="urn:microsoft.com/office/officeart/2005/8/layout/lProcess2"/>
    <dgm:cxn modelId="{B56939A6-B9B6-4B89-A748-66B84FC74359}" type="presParOf" srcId="{2603B411-2D89-4CC8-AE57-8E39F7EA1BF3}" destId="{B925035E-B496-47F1-BA67-6B105C5DF381}" srcOrd="0" destOrd="0" presId="urn:microsoft.com/office/officeart/2005/8/layout/lProcess2"/>
    <dgm:cxn modelId="{BCEE0331-BA57-448A-9E6E-5ED22280B493}" type="presParOf" srcId="{2603B411-2D89-4CC8-AE57-8E39F7EA1BF3}" destId="{3022F3F5-C585-4579-96B0-D30940E11B3D}" srcOrd="1" destOrd="0" presId="urn:microsoft.com/office/officeart/2005/8/layout/lProcess2"/>
    <dgm:cxn modelId="{50F77E79-9433-45C1-A2D7-2B04AF39E869}" type="presParOf" srcId="{2603B411-2D89-4CC8-AE57-8E39F7EA1BF3}" destId="{E7FEADCC-1AB7-4666-95EB-B386F9CA87B8}" srcOrd="2" destOrd="0" presId="urn:microsoft.com/office/officeart/2005/8/layout/lProcess2"/>
    <dgm:cxn modelId="{86E7B9F8-116D-4872-8804-D303086DC267}" type="presParOf" srcId="{E7FEADCC-1AB7-4666-95EB-B386F9CA87B8}" destId="{EB735513-CF29-45A0-A992-BAAD027D173E}" srcOrd="0" destOrd="0" presId="urn:microsoft.com/office/officeart/2005/8/layout/lProcess2"/>
    <dgm:cxn modelId="{65FD8E36-9ACE-4DB1-B898-76691909B137}" type="presParOf" srcId="{EB735513-CF29-45A0-A992-BAAD027D173E}" destId="{C50076AF-E78D-417E-8F4F-4D2B7FFD325F}" srcOrd="0" destOrd="0" presId="urn:microsoft.com/office/officeart/2005/8/layout/lProcess2"/>
    <dgm:cxn modelId="{6D9F4A9A-7B08-440B-BD10-B0736529C426}" type="presParOf" srcId="{EB735513-CF29-45A0-A992-BAAD027D173E}" destId="{76642049-9AE0-4B01-A837-88C0492A4738}" srcOrd="1" destOrd="0" presId="urn:microsoft.com/office/officeart/2005/8/layout/lProcess2"/>
    <dgm:cxn modelId="{800165DF-A5FA-44C7-8BFA-CC454F565A05}" type="presParOf" srcId="{EB735513-CF29-45A0-A992-BAAD027D173E}" destId="{EB61D1DC-D5B2-4912-ADFC-3A006F1A9CD1}" srcOrd="2" destOrd="0" presId="urn:microsoft.com/office/officeart/2005/8/layout/lProcess2"/>
    <dgm:cxn modelId="{C8881BA8-B630-4C1E-AF91-9D00421478BA}" type="presParOf" srcId="{EB735513-CF29-45A0-A992-BAAD027D173E}" destId="{E495AF3B-A06A-469B-998B-86B84C42571F}" srcOrd="3" destOrd="0" presId="urn:microsoft.com/office/officeart/2005/8/layout/lProcess2"/>
    <dgm:cxn modelId="{2D97D68C-4573-40D6-A677-7B1D6CACF770}" type="presParOf" srcId="{EB735513-CF29-45A0-A992-BAAD027D173E}" destId="{51B0809A-B755-4628-A4CA-1422988C4E17}" srcOrd="4" destOrd="0" presId="urn:microsoft.com/office/officeart/2005/8/layout/lProcess2"/>
    <dgm:cxn modelId="{1B65A5F6-072F-4548-B870-B1E1A3E89823}" type="presParOf" srcId="{EB735513-CF29-45A0-A992-BAAD027D173E}" destId="{7213E9CD-395D-4CB8-8B7E-BEE8380596EE}" srcOrd="5" destOrd="0" presId="urn:microsoft.com/office/officeart/2005/8/layout/lProcess2"/>
    <dgm:cxn modelId="{EE201F5B-5193-4C2A-83F9-E8234BCAA5CD}" type="presParOf" srcId="{EB735513-CF29-45A0-A992-BAAD027D173E}" destId="{236B7FA9-EA06-46DE-ABC7-CF4BE47CE21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8CB8-454D-4B74-A757-A4EC27E3191C}">
      <dsp:nvSpPr>
        <dsp:cNvPr id="0" name=""/>
        <dsp:cNvSpPr/>
      </dsp:nvSpPr>
      <dsp:spPr>
        <a:xfrm>
          <a:off x="4225"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Sehbeeinträch-tigung, Blindheit</a:t>
          </a:r>
        </a:p>
      </dsp:txBody>
      <dsp:txXfrm>
        <a:off x="4225" y="0"/>
        <a:ext cx="1669201" cy="1223402"/>
      </dsp:txXfrm>
    </dsp:sp>
    <dsp:sp modelId="{B0FDAEBD-47ED-4AE0-94FC-01C236A02625}">
      <dsp:nvSpPr>
        <dsp:cNvPr id="0" name=""/>
        <dsp:cNvSpPr/>
      </dsp:nvSpPr>
      <dsp:spPr>
        <a:xfrm>
          <a:off x="171145" y="1223502"/>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Farbkontraste</a:t>
          </a:r>
        </a:p>
      </dsp:txBody>
      <dsp:txXfrm>
        <a:off x="188545" y="1240902"/>
        <a:ext cx="1300561" cy="559279"/>
      </dsp:txXfrm>
    </dsp:sp>
    <dsp:sp modelId="{43882711-F634-491E-BA14-8F72980AE3BD}">
      <dsp:nvSpPr>
        <dsp:cNvPr id="0" name=""/>
        <dsp:cNvSpPr/>
      </dsp:nvSpPr>
      <dsp:spPr>
        <a:xfrm>
          <a:off x="171145" y="1908978"/>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Blendempfind-</a:t>
          </a:r>
          <a:br>
            <a:rPr lang="de-DE" sz="1400" kern="1200" dirty="0"/>
          </a:br>
          <a:r>
            <a:rPr lang="de-DE" sz="1400" kern="1200" dirty="0" err="1"/>
            <a:t>lichkeit</a:t>
          </a:r>
          <a:endParaRPr lang="de-DE" sz="1400" kern="1200" dirty="0"/>
        </a:p>
      </dsp:txBody>
      <dsp:txXfrm>
        <a:off x="188545" y="1926378"/>
        <a:ext cx="1300561" cy="559279"/>
      </dsp:txXfrm>
    </dsp:sp>
    <dsp:sp modelId="{E16A1283-C9E7-47AC-97CA-93AB2293EAAD}">
      <dsp:nvSpPr>
        <dsp:cNvPr id="0" name=""/>
        <dsp:cNvSpPr/>
      </dsp:nvSpPr>
      <dsp:spPr>
        <a:xfrm>
          <a:off x="171145" y="2594454"/>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Vergrößerungs-bedarf</a:t>
          </a:r>
        </a:p>
      </dsp:txBody>
      <dsp:txXfrm>
        <a:off x="188545" y="2611854"/>
        <a:ext cx="1300561" cy="559279"/>
      </dsp:txXfrm>
    </dsp:sp>
    <dsp:sp modelId="{1CB6F299-D70E-42F9-BA01-413ABF0CFCF6}">
      <dsp:nvSpPr>
        <dsp:cNvPr id="0" name=""/>
        <dsp:cNvSpPr/>
      </dsp:nvSpPr>
      <dsp:spPr>
        <a:xfrm>
          <a:off x="171145" y="3279929"/>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Sprach- oder Braille-Ausgabe</a:t>
          </a:r>
        </a:p>
      </dsp:txBody>
      <dsp:txXfrm>
        <a:off x="188545" y="3297329"/>
        <a:ext cx="1300561" cy="559279"/>
      </dsp:txXfrm>
    </dsp:sp>
    <dsp:sp modelId="{1C16B182-2C76-4E58-8512-0544FD379A14}">
      <dsp:nvSpPr>
        <dsp:cNvPr id="0" name=""/>
        <dsp:cNvSpPr/>
      </dsp:nvSpPr>
      <dsp:spPr>
        <a:xfrm>
          <a:off x="1798616"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Hörbeeinträch-tigung, Gehörlosigkeit</a:t>
          </a:r>
        </a:p>
      </dsp:txBody>
      <dsp:txXfrm>
        <a:off x="1798616" y="0"/>
        <a:ext cx="1669201" cy="1223402"/>
      </dsp:txXfrm>
    </dsp:sp>
    <dsp:sp modelId="{BF1B2418-BB84-4CE1-9826-F5ED3A9A681B}">
      <dsp:nvSpPr>
        <dsp:cNvPr id="0" name=""/>
        <dsp:cNvSpPr/>
      </dsp:nvSpPr>
      <dsp:spPr>
        <a:xfrm>
          <a:off x="1965536" y="1223402"/>
          <a:ext cx="1335361" cy="265070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Alternative für Sprache, Ton</a:t>
          </a:r>
        </a:p>
      </dsp:txBody>
      <dsp:txXfrm>
        <a:off x="2004647" y="1262513"/>
        <a:ext cx="1257139" cy="2572483"/>
      </dsp:txXfrm>
    </dsp:sp>
    <dsp:sp modelId="{0770212F-D09C-4FFE-BD80-ACA0ED828CFD}">
      <dsp:nvSpPr>
        <dsp:cNvPr id="0" name=""/>
        <dsp:cNvSpPr/>
      </dsp:nvSpPr>
      <dsp:spPr>
        <a:xfrm>
          <a:off x="3593007" y="0"/>
          <a:ext cx="1669201" cy="4078009"/>
        </a:xfrm>
        <a:prstGeom prst="roundRect">
          <a:avLst>
            <a:gd name="adj" fmla="val 10000"/>
          </a:avLst>
        </a:prstGeom>
        <a:solidFill>
          <a:srgbClr val="D2DEE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motorische Beeinträchtigung</a:t>
          </a:r>
        </a:p>
      </dsp:txBody>
      <dsp:txXfrm>
        <a:off x="3593007" y="0"/>
        <a:ext cx="1669201" cy="1223402"/>
      </dsp:txXfrm>
    </dsp:sp>
    <dsp:sp modelId="{A1F89DA8-B727-48DC-B9C5-EAAECE660597}">
      <dsp:nvSpPr>
        <dsp:cNvPr id="0" name=""/>
        <dsp:cNvSpPr/>
      </dsp:nvSpPr>
      <dsp:spPr>
        <a:xfrm>
          <a:off x="3759927" y="1223751"/>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Größe, Platz</a:t>
          </a:r>
          <a:br>
            <a:rPr lang="de-DE" sz="1400" kern="1200" dirty="0"/>
          </a:br>
          <a:r>
            <a:rPr lang="de-DE" sz="1400" kern="1200" dirty="0"/>
            <a:t>und Zeit</a:t>
          </a:r>
        </a:p>
      </dsp:txBody>
      <dsp:txXfrm>
        <a:off x="3783392" y="1247216"/>
        <a:ext cx="1288431" cy="754235"/>
      </dsp:txXfrm>
    </dsp:sp>
    <dsp:sp modelId="{FA2DDD76-DEAC-47FD-A92A-994916FC8984}">
      <dsp:nvSpPr>
        <dsp:cNvPr id="0" name=""/>
        <dsp:cNvSpPr/>
      </dsp:nvSpPr>
      <dsp:spPr>
        <a:xfrm>
          <a:off x="3759927" y="2148172"/>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Alternative für Mausbedienung</a:t>
          </a:r>
        </a:p>
      </dsp:txBody>
      <dsp:txXfrm>
        <a:off x="3783392" y="2171637"/>
        <a:ext cx="1288431" cy="754235"/>
      </dsp:txXfrm>
    </dsp:sp>
    <dsp:sp modelId="{97490123-3302-4305-8F1D-6B7A5E01C856}">
      <dsp:nvSpPr>
        <dsp:cNvPr id="0" name=""/>
        <dsp:cNvSpPr/>
      </dsp:nvSpPr>
      <dsp:spPr>
        <a:xfrm>
          <a:off x="3759927" y="3072594"/>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a:t>Sprach-steuerung</a:t>
          </a:r>
          <a:endParaRPr lang="de-DE" sz="1400" kern="1200" dirty="0"/>
        </a:p>
      </dsp:txBody>
      <dsp:txXfrm>
        <a:off x="3783392" y="3096059"/>
        <a:ext cx="1288431" cy="754235"/>
      </dsp:txXfrm>
    </dsp:sp>
    <dsp:sp modelId="{8E11D6B2-84CD-4AE2-9E8D-3FDF69D14049}">
      <dsp:nvSpPr>
        <dsp:cNvPr id="0" name=""/>
        <dsp:cNvSpPr/>
      </dsp:nvSpPr>
      <dsp:spPr>
        <a:xfrm>
          <a:off x="5424338"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Autismus-Spektrum, Teilleistungsstörung, chronische Krankheiten</a:t>
          </a:r>
        </a:p>
      </dsp:txBody>
      <dsp:txXfrm>
        <a:off x="5424338" y="0"/>
        <a:ext cx="1669201" cy="1223402"/>
      </dsp:txXfrm>
    </dsp:sp>
    <dsp:sp modelId="{7A681F12-C9A3-4267-ABDE-7763DE78237F}">
      <dsp:nvSpPr>
        <dsp:cNvPr id="0" name=""/>
        <dsp:cNvSpPr/>
      </dsp:nvSpPr>
      <dsp:spPr>
        <a:xfrm>
          <a:off x="5554319"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de-DE" sz="1200" kern="1200" dirty="0"/>
            <a:t>schnelle Orientierung, </a:t>
          </a:r>
          <a:br>
            <a:rPr lang="de-DE" sz="1200" kern="1200" dirty="0"/>
          </a:br>
          <a:r>
            <a:rPr lang="de-DE" sz="1200" kern="1200" dirty="0"/>
            <a:t>klare Struktur</a:t>
          </a:r>
        </a:p>
      </dsp:txBody>
      <dsp:txXfrm>
        <a:off x="5568137" y="1237992"/>
        <a:ext cx="1307725" cy="444132"/>
      </dsp:txXfrm>
    </dsp:sp>
    <dsp:sp modelId="{5913BE48-2707-4E34-8566-41E88E59775B}">
      <dsp:nvSpPr>
        <dsp:cNvPr id="0" name=""/>
        <dsp:cNvSpPr/>
      </dsp:nvSpPr>
      <dsp:spPr>
        <a:xfrm>
          <a:off x="5554319"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intuitive Bedienung</a:t>
          </a:r>
        </a:p>
      </dsp:txBody>
      <dsp:txXfrm>
        <a:off x="5568137" y="1782340"/>
        <a:ext cx="1307725" cy="444132"/>
      </dsp:txXfrm>
    </dsp:sp>
    <dsp:sp modelId="{E688BE0D-6EDF-450E-B082-22DC5F3FD325}">
      <dsp:nvSpPr>
        <dsp:cNvPr id="0" name=""/>
        <dsp:cNvSpPr/>
      </dsp:nvSpPr>
      <dsp:spPr>
        <a:xfrm>
          <a:off x="5554319"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Lesbarkeit</a:t>
          </a:r>
        </a:p>
      </dsp:txBody>
      <dsp:txXfrm>
        <a:off x="5568137" y="2326689"/>
        <a:ext cx="1307725" cy="444132"/>
      </dsp:txXfrm>
    </dsp:sp>
    <dsp:sp modelId="{211D48A7-D936-447C-B250-FC8872896DAC}">
      <dsp:nvSpPr>
        <dsp:cNvPr id="0" name=""/>
        <dsp:cNvSpPr/>
      </dsp:nvSpPr>
      <dsp:spPr>
        <a:xfrm>
          <a:off x="5554319"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Verständlichkeit</a:t>
          </a:r>
        </a:p>
      </dsp:txBody>
      <dsp:txXfrm>
        <a:off x="5568137" y="2871037"/>
        <a:ext cx="1307725" cy="444132"/>
      </dsp:txXfrm>
    </dsp:sp>
    <dsp:sp modelId="{CEA3CBE5-17E9-44CA-9E9E-E653E7F15768}">
      <dsp:nvSpPr>
        <dsp:cNvPr id="0" name=""/>
        <dsp:cNvSpPr/>
      </dsp:nvSpPr>
      <dsp:spPr>
        <a:xfrm>
          <a:off x="5554319"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Sprachausgabe</a:t>
          </a:r>
        </a:p>
      </dsp:txBody>
      <dsp:txXfrm>
        <a:off x="5568137" y="3415386"/>
        <a:ext cx="1307725" cy="444132"/>
      </dsp:txXfrm>
    </dsp:sp>
    <dsp:sp modelId="{0BCA95E8-8AC8-4BCA-96FE-A6B08435D4CB}">
      <dsp:nvSpPr>
        <dsp:cNvPr id="0" name=""/>
        <dsp:cNvSpPr/>
      </dsp:nvSpPr>
      <dsp:spPr>
        <a:xfrm>
          <a:off x="7181790"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1" kern="1200" dirty="0"/>
            <a:t>temporäre Beeinträchtigungen</a:t>
          </a:r>
        </a:p>
      </dsp:txBody>
      <dsp:txXfrm>
        <a:off x="7181790" y="0"/>
        <a:ext cx="1669201" cy="1223402"/>
      </dsp:txXfrm>
    </dsp:sp>
    <dsp:sp modelId="{9EE1AB61-5480-4176-BC51-A9DFFEAC40E7}">
      <dsp:nvSpPr>
        <dsp:cNvPr id="0" name=""/>
        <dsp:cNvSpPr/>
      </dsp:nvSpPr>
      <dsp:spPr>
        <a:xfrm>
          <a:off x="7348710"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Alternativen für Mausbedienung</a:t>
          </a:r>
        </a:p>
      </dsp:txBody>
      <dsp:txXfrm>
        <a:off x="7362528" y="1237992"/>
        <a:ext cx="1307725" cy="444132"/>
      </dsp:txXfrm>
    </dsp:sp>
    <dsp:sp modelId="{314EC122-77BD-4855-84C8-23086C5C3E9C}">
      <dsp:nvSpPr>
        <dsp:cNvPr id="0" name=""/>
        <dsp:cNvSpPr/>
      </dsp:nvSpPr>
      <dsp:spPr>
        <a:xfrm>
          <a:off x="7348710"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Sprachausgabe/</a:t>
          </a:r>
          <a:br>
            <a:rPr lang="de-DE" sz="1400" kern="1200" dirty="0"/>
          </a:br>
          <a:r>
            <a:rPr lang="de-DE" sz="1400" kern="1200" dirty="0"/>
            <a:t>-eingabe</a:t>
          </a:r>
        </a:p>
      </dsp:txBody>
      <dsp:txXfrm>
        <a:off x="7362528" y="1782340"/>
        <a:ext cx="1307725" cy="444132"/>
      </dsp:txXfrm>
    </dsp:sp>
    <dsp:sp modelId="{45D0637B-988E-4087-8923-65CC211C5481}">
      <dsp:nvSpPr>
        <dsp:cNvPr id="0" name=""/>
        <dsp:cNvSpPr/>
      </dsp:nvSpPr>
      <dsp:spPr>
        <a:xfrm>
          <a:off x="7348710"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de-DE" sz="1200" kern="1200" dirty="0"/>
            <a:t>schnelle Orientierung, </a:t>
          </a:r>
          <a:br>
            <a:rPr lang="de-DE" sz="1200" kern="1200" dirty="0"/>
          </a:br>
          <a:r>
            <a:rPr lang="de-DE" sz="1200" kern="1200" dirty="0"/>
            <a:t>klare Struktur</a:t>
          </a:r>
        </a:p>
      </dsp:txBody>
      <dsp:txXfrm>
        <a:off x="7362528" y="2326689"/>
        <a:ext cx="1307725" cy="444132"/>
      </dsp:txXfrm>
    </dsp:sp>
    <dsp:sp modelId="{97B351A0-58A3-4786-849A-3AFE863B5E8C}">
      <dsp:nvSpPr>
        <dsp:cNvPr id="0" name=""/>
        <dsp:cNvSpPr/>
      </dsp:nvSpPr>
      <dsp:spPr>
        <a:xfrm>
          <a:off x="7348710"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intuitive Bedienung</a:t>
          </a:r>
        </a:p>
      </dsp:txBody>
      <dsp:txXfrm>
        <a:off x="7362528" y="2871037"/>
        <a:ext cx="1307725" cy="444132"/>
      </dsp:txXfrm>
    </dsp:sp>
    <dsp:sp modelId="{AD3A5A5B-91AD-4DED-A83F-FD04736C8AB6}">
      <dsp:nvSpPr>
        <dsp:cNvPr id="0" name=""/>
        <dsp:cNvSpPr/>
      </dsp:nvSpPr>
      <dsp:spPr>
        <a:xfrm>
          <a:off x="7348710"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Verständlichkeit, Lesbarkeit</a:t>
          </a:r>
        </a:p>
      </dsp:txBody>
      <dsp:txXfrm>
        <a:off x="7362528" y="3415386"/>
        <a:ext cx="1307725" cy="444132"/>
      </dsp:txXfrm>
    </dsp:sp>
    <dsp:sp modelId="{B925035E-B496-47F1-BA67-6B105C5DF381}">
      <dsp:nvSpPr>
        <dsp:cNvPr id="0" name=""/>
        <dsp:cNvSpPr/>
      </dsp:nvSpPr>
      <dsp:spPr>
        <a:xfrm>
          <a:off x="8976181"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b="1" kern="1200" dirty="0"/>
            <a:t>Alle</a:t>
          </a:r>
        </a:p>
      </dsp:txBody>
      <dsp:txXfrm>
        <a:off x="8976181" y="0"/>
        <a:ext cx="1669201" cy="1223402"/>
      </dsp:txXfrm>
    </dsp:sp>
    <dsp:sp modelId="{C50076AF-E78D-417E-8F4F-4D2B7FFD325F}">
      <dsp:nvSpPr>
        <dsp:cNvPr id="0" name=""/>
        <dsp:cNvSpPr/>
      </dsp:nvSpPr>
      <dsp:spPr>
        <a:xfrm>
          <a:off x="9143101" y="1223502"/>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kern="1200" dirty="0"/>
            <a:t>Leise/laute </a:t>
          </a:r>
          <a:br>
            <a:rPr lang="de-DE" sz="1100" kern="1200" dirty="0"/>
          </a:br>
          <a:r>
            <a:rPr lang="de-DE" sz="1100" kern="1200" dirty="0"/>
            <a:t>Umgebungen </a:t>
          </a:r>
          <a:r>
            <a:rPr lang="de-DE" sz="1100" kern="1200" dirty="0">
              <a:sym typeface="Wingdings" panose="05000000000000000000" pitchFamily="2" charset="2"/>
            </a:rPr>
            <a:t> </a:t>
          </a:r>
          <a:r>
            <a:rPr lang="de-DE" sz="1100" kern="1200" dirty="0"/>
            <a:t>Alternativen für Sprache, Ton</a:t>
          </a:r>
        </a:p>
      </dsp:txBody>
      <dsp:txXfrm>
        <a:off x="9160501" y="1240902"/>
        <a:ext cx="1300561" cy="559279"/>
      </dsp:txXfrm>
    </dsp:sp>
    <dsp:sp modelId="{EB61D1DC-D5B2-4912-ADFC-3A006F1A9CD1}">
      <dsp:nvSpPr>
        <dsp:cNvPr id="0" name=""/>
        <dsp:cNvSpPr/>
      </dsp:nvSpPr>
      <dsp:spPr>
        <a:xfrm>
          <a:off x="9143101" y="1908978"/>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Blendung auf Bildschirmen </a:t>
          </a:r>
          <a:r>
            <a:rPr lang="de-DE" sz="1400" kern="1200" dirty="0">
              <a:sym typeface="Wingdings" panose="05000000000000000000" pitchFamily="2" charset="2"/>
            </a:rPr>
            <a:t></a:t>
          </a:r>
          <a:r>
            <a:rPr lang="de-DE" sz="1400" kern="1200" dirty="0"/>
            <a:t> Kontraste</a:t>
          </a:r>
        </a:p>
      </dsp:txBody>
      <dsp:txXfrm>
        <a:off x="9160501" y="1926378"/>
        <a:ext cx="1300561" cy="559279"/>
      </dsp:txXfrm>
    </dsp:sp>
    <dsp:sp modelId="{51B0809A-B755-4628-A4CA-1422988C4E17}">
      <dsp:nvSpPr>
        <dsp:cNvPr id="0" name=""/>
        <dsp:cNvSpPr/>
      </dsp:nvSpPr>
      <dsp:spPr>
        <a:xfrm>
          <a:off x="9143101" y="2594454"/>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kleiner Bildschirm </a:t>
          </a:r>
          <a:r>
            <a:rPr lang="de-DE" sz="1400" kern="1200" dirty="0">
              <a:sym typeface="Wingdings" panose="05000000000000000000" pitchFamily="2" charset="2"/>
            </a:rPr>
            <a:t></a:t>
          </a:r>
          <a:r>
            <a:rPr lang="de-DE" sz="1400" kern="1200" dirty="0"/>
            <a:t> Responsivität</a:t>
          </a:r>
        </a:p>
      </dsp:txBody>
      <dsp:txXfrm>
        <a:off x="9160501" y="2611854"/>
        <a:ext cx="1300561" cy="559279"/>
      </dsp:txXfrm>
    </dsp:sp>
    <dsp:sp modelId="{236B7FA9-EA06-46DE-ABC7-CF4BE47CE210}">
      <dsp:nvSpPr>
        <dsp:cNvPr id="0" name=""/>
        <dsp:cNvSpPr/>
      </dsp:nvSpPr>
      <dsp:spPr>
        <a:xfrm>
          <a:off x="9143101" y="3279929"/>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de-DE" sz="1400" kern="1200" dirty="0"/>
            <a:t>komplexe Seiten: schnelle Orientierung</a:t>
          </a:r>
        </a:p>
      </dsp:txBody>
      <dsp:txXfrm>
        <a:off x="9160501" y="3297329"/>
        <a:ext cx="1300561" cy="5592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11.06.2024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***Screenshot Teilnehmerliste machen***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Hallo und herzlich willkommen.</a:t>
            </a:r>
            <a:r>
              <a:rPr lang="de-DE" baseline="0" dirty="0"/>
              <a:t> Es freut mich sehr, dass wir heute so eine große Runde sind. Einige bekannte Namen und Gesichter habe ich bereits gesehen. Für die, die die mich noch nicht kennen: Ich bin Sabrina Januzik und bin nun seit etwas über einem Jahr im Kompetenzzentrum digitale Barrierefreiheit tätig und seither für den Bereich „Barrierefreiheit im Web“ zuständig. Zuvor habe ich einige Jahre in verschiedenen Werbeagenturen gearbeitet, wo ich sowohl textliche und konzeptionelle wie auch grafische Tätigkeiten ausgeübt habe. Durch mein Masterstudium „Barrierefreie Kommunikation“ habe ich schließlich den Weg hier an die TU Dortmund gefunden. Ich werde Sie und euch heute durch diese Veranstaltung führen.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Fragen am Ende.</a:t>
            </a: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20993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26633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14</a:t>
            </a:fld>
            <a:endParaRPr lang="de-DE"/>
          </a:p>
        </p:txBody>
      </p:sp>
    </p:spTree>
    <p:extLst>
      <p:ext uri="{BB962C8B-B14F-4D97-AF65-F5344CB8AC3E}">
        <p14:creationId xmlns:p14="http://schemas.microsoft.com/office/powerpoint/2010/main" val="184828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16</a:t>
            </a:fld>
            <a:endParaRPr lang="de-DE"/>
          </a:p>
        </p:txBody>
      </p:sp>
    </p:spTree>
    <p:extLst>
      <p:ext uri="{BB962C8B-B14F-4D97-AF65-F5344CB8AC3E}">
        <p14:creationId xmlns:p14="http://schemas.microsoft.com/office/powerpoint/2010/main" val="265149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17</a:t>
            </a:fld>
            <a:endParaRPr lang="de-DE"/>
          </a:p>
        </p:txBody>
      </p:sp>
    </p:spTree>
    <p:extLst>
      <p:ext uri="{BB962C8B-B14F-4D97-AF65-F5344CB8AC3E}">
        <p14:creationId xmlns:p14="http://schemas.microsoft.com/office/powerpoint/2010/main" val="280301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18</a:t>
            </a:fld>
            <a:endParaRPr lang="de-DE"/>
          </a:p>
        </p:txBody>
      </p:sp>
    </p:spTree>
    <p:extLst>
      <p:ext uri="{BB962C8B-B14F-4D97-AF65-F5344CB8AC3E}">
        <p14:creationId xmlns:p14="http://schemas.microsoft.com/office/powerpoint/2010/main" val="170443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267915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20</a:t>
            </a:fld>
            <a:endParaRPr lang="de-DE"/>
          </a:p>
        </p:txBody>
      </p:sp>
    </p:spTree>
    <p:extLst>
      <p:ext uri="{BB962C8B-B14F-4D97-AF65-F5344CB8AC3E}">
        <p14:creationId xmlns:p14="http://schemas.microsoft.com/office/powerpoint/2010/main" val="113910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21</a:t>
            </a:fld>
            <a:endParaRPr lang="de-DE"/>
          </a:p>
        </p:txBody>
      </p:sp>
    </p:spTree>
    <p:extLst>
      <p:ext uri="{BB962C8B-B14F-4D97-AF65-F5344CB8AC3E}">
        <p14:creationId xmlns:p14="http://schemas.microsoft.com/office/powerpoint/2010/main" val="138381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22</a:t>
            </a:fld>
            <a:endParaRPr lang="de-DE"/>
          </a:p>
        </p:txBody>
      </p:sp>
    </p:spTree>
    <p:extLst>
      <p:ext uri="{BB962C8B-B14F-4D97-AF65-F5344CB8AC3E}">
        <p14:creationId xmlns:p14="http://schemas.microsoft.com/office/powerpoint/2010/main" val="86755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23</a:t>
            </a:fld>
            <a:endParaRPr lang="de-DE"/>
          </a:p>
        </p:txBody>
      </p:sp>
    </p:spTree>
    <p:extLst>
      <p:ext uri="{BB962C8B-B14F-4D97-AF65-F5344CB8AC3E}">
        <p14:creationId xmlns:p14="http://schemas.microsoft.com/office/powerpoint/2010/main" val="88640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a:t>
            </a:fld>
            <a:endParaRPr lang="de-DE"/>
          </a:p>
        </p:txBody>
      </p:sp>
    </p:spTree>
    <p:extLst>
      <p:ext uri="{BB962C8B-B14F-4D97-AF65-F5344CB8AC3E}">
        <p14:creationId xmlns:p14="http://schemas.microsoft.com/office/powerpoint/2010/main" val="2710565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24</a:t>
            </a:fld>
            <a:endParaRPr lang="de-DE"/>
          </a:p>
        </p:txBody>
      </p:sp>
    </p:spTree>
    <p:extLst>
      <p:ext uri="{BB962C8B-B14F-4D97-AF65-F5344CB8AC3E}">
        <p14:creationId xmlns:p14="http://schemas.microsoft.com/office/powerpoint/2010/main" val="384871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25</a:t>
            </a:fld>
            <a:endParaRPr lang="de-DE"/>
          </a:p>
        </p:txBody>
      </p:sp>
    </p:spTree>
    <p:extLst>
      <p:ext uri="{BB962C8B-B14F-4D97-AF65-F5344CB8AC3E}">
        <p14:creationId xmlns:p14="http://schemas.microsoft.com/office/powerpoint/2010/main" val="349057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26</a:t>
            </a:fld>
            <a:endParaRPr lang="de-DE"/>
          </a:p>
        </p:txBody>
      </p:sp>
    </p:spTree>
    <p:extLst>
      <p:ext uri="{BB962C8B-B14F-4D97-AF65-F5344CB8AC3E}">
        <p14:creationId xmlns:p14="http://schemas.microsoft.com/office/powerpoint/2010/main" val="25526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27</a:t>
            </a:fld>
            <a:endParaRPr lang="de-DE"/>
          </a:p>
        </p:txBody>
      </p:sp>
    </p:spTree>
    <p:extLst>
      <p:ext uri="{BB962C8B-B14F-4D97-AF65-F5344CB8AC3E}">
        <p14:creationId xmlns:p14="http://schemas.microsoft.com/office/powerpoint/2010/main" val="242135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29</a:t>
            </a:fld>
            <a:endParaRPr lang="de-DE"/>
          </a:p>
        </p:txBody>
      </p:sp>
    </p:spTree>
    <p:extLst>
      <p:ext uri="{BB962C8B-B14F-4D97-AF65-F5344CB8AC3E}">
        <p14:creationId xmlns:p14="http://schemas.microsoft.com/office/powerpoint/2010/main" val="2044094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30</a:t>
            </a:fld>
            <a:endParaRPr lang="de-DE"/>
          </a:p>
        </p:txBody>
      </p:sp>
    </p:spTree>
    <p:extLst>
      <p:ext uri="{BB962C8B-B14F-4D97-AF65-F5344CB8AC3E}">
        <p14:creationId xmlns:p14="http://schemas.microsoft.com/office/powerpoint/2010/main" val="2640019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31</a:t>
            </a:fld>
            <a:endParaRPr lang="de-DE"/>
          </a:p>
        </p:txBody>
      </p:sp>
    </p:spTree>
    <p:extLst>
      <p:ext uri="{BB962C8B-B14F-4D97-AF65-F5344CB8AC3E}">
        <p14:creationId xmlns:p14="http://schemas.microsoft.com/office/powerpoint/2010/main" val="2722486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32</a:t>
            </a:fld>
            <a:endParaRPr lang="de-DE"/>
          </a:p>
        </p:txBody>
      </p:sp>
    </p:spTree>
    <p:extLst>
      <p:ext uri="{BB962C8B-B14F-4D97-AF65-F5344CB8AC3E}">
        <p14:creationId xmlns:p14="http://schemas.microsoft.com/office/powerpoint/2010/main" val="320512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34</a:t>
            </a:fld>
            <a:endParaRPr lang="de-DE"/>
          </a:p>
        </p:txBody>
      </p:sp>
    </p:spTree>
    <p:extLst>
      <p:ext uri="{BB962C8B-B14F-4D97-AF65-F5344CB8AC3E}">
        <p14:creationId xmlns:p14="http://schemas.microsoft.com/office/powerpoint/2010/main" val="95658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35</a:t>
            </a:fld>
            <a:endParaRPr lang="de-DE"/>
          </a:p>
        </p:txBody>
      </p:sp>
    </p:spTree>
    <p:extLst>
      <p:ext uri="{BB962C8B-B14F-4D97-AF65-F5344CB8AC3E}">
        <p14:creationId xmlns:p14="http://schemas.microsoft.com/office/powerpoint/2010/main" val="84760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fld id="{50606A55-AB75-4A52-BDC6-248AF1A38356}" type="slidenum">
              <a:rPr lang="de-DE" smtClean="0"/>
              <a:t>4</a:t>
            </a:fld>
            <a:endParaRPr lang="de-DE"/>
          </a:p>
        </p:txBody>
      </p:sp>
    </p:spTree>
    <p:extLst>
      <p:ext uri="{BB962C8B-B14F-4D97-AF65-F5344CB8AC3E}">
        <p14:creationId xmlns:p14="http://schemas.microsoft.com/office/powerpoint/2010/main" val="3029487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36</a:t>
            </a:fld>
            <a:endParaRPr lang="de-DE"/>
          </a:p>
        </p:txBody>
      </p:sp>
    </p:spTree>
    <p:extLst>
      <p:ext uri="{BB962C8B-B14F-4D97-AF65-F5344CB8AC3E}">
        <p14:creationId xmlns:p14="http://schemas.microsoft.com/office/powerpoint/2010/main" val="1163552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37</a:t>
            </a:fld>
            <a:endParaRPr lang="de-DE"/>
          </a:p>
        </p:txBody>
      </p:sp>
    </p:spTree>
    <p:extLst>
      <p:ext uri="{BB962C8B-B14F-4D97-AF65-F5344CB8AC3E}">
        <p14:creationId xmlns:p14="http://schemas.microsoft.com/office/powerpoint/2010/main" val="41013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0606A55-AB75-4A52-BDC6-248AF1A38356}" type="slidenum">
              <a:rPr lang="de-DE" smtClean="0"/>
              <a:t>6</a:t>
            </a:fld>
            <a:endParaRPr lang="de-DE"/>
          </a:p>
        </p:txBody>
      </p:sp>
    </p:spTree>
    <p:extLst>
      <p:ext uri="{BB962C8B-B14F-4D97-AF65-F5344CB8AC3E}">
        <p14:creationId xmlns:p14="http://schemas.microsoft.com/office/powerpoint/2010/main" val="342799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defRPr/>
            </a:pPr>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7</a:t>
            </a:fld>
            <a:endParaRPr lang="de-DE"/>
          </a:p>
        </p:txBody>
      </p:sp>
    </p:spTree>
    <p:extLst>
      <p:ext uri="{BB962C8B-B14F-4D97-AF65-F5344CB8AC3E}">
        <p14:creationId xmlns:p14="http://schemas.microsoft.com/office/powerpoint/2010/main" val="396592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8</a:t>
            </a:fld>
            <a:endParaRPr lang="de-DE"/>
          </a:p>
        </p:txBody>
      </p:sp>
    </p:spTree>
    <p:extLst>
      <p:ext uri="{BB962C8B-B14F-4D97-AF65-F5344CB8AC3E}">
        <p14:creationId xmlns:p14="http://schemas.microsoft.com/office/powerpoint/2010/main" val="338470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9</a:t>
            </a:fld>
            <a:endParaRPr lang="de-DE"/>
          </a:p>
        </p:txBody>
      </p:sp>
    </p:spTree>
    <p:extLst>
      <p:ext uri="{BB962C8B-B14F-4D97-AF65-F5344CB8AC3E}">
        <p14:creationId xmlns:p14="http://schemas.microsoft.com/office/powerpoint/2010/main" val="120400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10</a:t>
            </a:fld>
            <a:endParaRPr lang="de-DE"/>
          </a:p>
        </p:txBody>
      </p:sp>
    </p:spTree>
    <p:extLst>
      <p:ext uri="{BB962C8B-B14F-4D97-AF65-F5344CB8AC3E}">
        <p14:creationId xmlns:p14="http://schemas.microsoft.com/office/powerpoint/2010/main" val="140688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4031077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12D3477-A996-4AFE-9D3B-DAA38BAA1AF3}"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0400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12D3477-A996-4AFE-9D3B-DAA38BAA1AF3}"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62336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C12D3477-A996-4AFE-9D3B-DAA38BAA1AF3}"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52518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12D3477-A996-4AFE-9D3B-DAA38BAA1AF3}"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24141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12D3477-A996-4AFE-9D3B-DAA38BAA1AF3}" type="datetimeFigureOut">
              <a:rPr lang="de-DE" smtClean="0"/>
              <a:t>11.06.2024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976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12D3477-A996-4AFE-9D3B-DAA38BAA1AF3}" type="datetimeFigureOut">
              <a:rPr lang="de-DE" smtClean="0"/>
              <a:t>11.06.2024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26564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12D3477-A996-4AFE-9D3B-DAA38BAA1AF3}" type="datetimeFigureOut">
              <a:rPr lang="de-DE" smtClean="0"/>
              <a:t>11.06.2024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35532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1002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11.06.2024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83068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12D3477-A996-4AFE-9D3B-DAA38BAA1AF3}"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41314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12D3477-A996-4AFE-9D3B-DAA38BAA1AF3}" type="datetimeFigureOut">
              <a:rPr lang="de-DE" smtClean="0"/>
              <a:t>11.06.2024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7916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8" name="Rechteck 7">
            <a:extLst>
              <a:ext uri="{FF2B5EF4-FFF2-40B4-BE49-F238E27FC236}">
                <a16:creationId xmlns:a16="http://schemas.microsoft.com/office/drawing/2014/main" id="{568435F4-1C0A-517D-5139-ABB8F0A21776}"/>
              </a:ex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rgbClr val="003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chemeClr val="bg1"/>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chemeClr val="bg1"/>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Tree>
    <p:extLst>
      <p:ext uri="{BB962C8B-B14F-4D97-AF65-F5344CB8AC3E}">
        <p14:creationId xmlns:p14="http://schemas.microsoft.com/office/powerpoint/2010/main" val="290929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4" name="Rechteck 3">
            <a:extLst>
              <a:ext uri="{FF2B5EF4-FFF2-40B4-BE49-F238E27FC236}">
                <a16:creationId xmlns:a16="http://schemas.microsoft.com/office/drawing/2014/main" id="{D850EBC9-5CFE-4FEF-07E0-F4DCE88222F2}"/>
              </a:ex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31.10.2022</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4" r:id="rId7"/>
    <p:sldLayoutId id="2147483655" r:id="rId8"/>
    <p:sldLayoutId id="214748366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3477-A996-4AFE-9D3B-DAA38BAA1AF3}" type="datetimeFigureOut">
              <a:rPr lang="de-DE" smtClean="0"/>
              <a:t>11.06.2024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D2410-DABA-47F8-B96C-00938B14758F}" type="slidenum">
              <a:rPr lang="de-DE" smtClean="0"/>
              <a:t>‹Nr.›</a:t>
            </a:fld>
            <a:endParaRPr lang="de-DE"/>
          </a:p>
        </p:txBody>
      </p:sp>
    </p:spTree>
    <p:extLst>
      <p:ext uri="{BB962C8B-B14F-4D97-AF65-F5344CB8AC3E}">
        <p14:creationId xmlns:p14="http://schemas.microsoft.com/office/powerpoint/2010/main" val="2717904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4.0/legalcode.de"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tpgi.com/color-contrast-chec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diagramcenter.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ddons.mozilla.org/de/firefox/addon/web-developer/" TargetMode="Externa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hrome.google.com/webstore/detail/web-developer/bfbameneiokkgbdmiekhjnmfkcnldhh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hrome.google.com/webstore/detail/headingsmap/flbjommegcjonpdmenkdiocclhjacmbi" TargetMode="External"/><Relationship Id="rId5" Type="http://schemas.openxmlformats.org/officeDocument/2006/relationships/hyperlink" Target="https://addons.mozilla.org/de/firefox/addon/headingsmap/"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slide" Target="slide2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sabrina.januzik@tu-dortmund.de?subject=Sprechstunde:%20Barrierefreiheit%20im%20Web%20f&#252;r%20Redakteur*inn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barrierefreiheit.dh.nrw/fileadmin/user_upload/barrierefreiheit/Publikationen/Leitfaden_Wie_erstelle_ich_einen_guten_Alttext.pdf" TargetMode="External"/><Relationship Id="rId3" Type="http://schemas.openxmlformats.org/officeDocument/2006/relationships/hyperlink" Target="https://programm.huef-nrw.de/p/veranstaltungsprogramm/08-informationstechnologie-it-kompetenzen-hochschularchive/5-webtechnologien/digitale-barrierefreiheit-barrierefreie-internetseiten/workshop-529-C-1187283" TargetMode="External"/><Relationship Id="rId7" Type="http://schemas.openxmlformats.org/officeDocument/2006/relationships/hyperlink" Target="https://barrierefreiheit.dh.nrw/fileadmin/user_upload/barrierefreiheit/Publikationen/Checkliste_BF_PDF.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barrierefreiheit.dh.nrw/fileadmin/user_upload/barrierefreiheit/Publikationen/Checkliste_BF_Dokumente.pdf" TargetMode="External"/><Relationship Id="rId5" Type="http://schemas.openxmlformats.org/officeDocument/2006/relationships/hyperlink" Target="https://barrierefreiheit.dh.nrw/fileadmin/user_upload/barrierefreiheit/Publikationen/Checkliste_BF_Praesentationen.pdf" TargetMode="External"/><Relationship Id="rId4" Type="http://schemas.openxmlformats.org/officeDocument/2006/relationships/hyperlink" Target="https://barrierefreiheit.dh.nrw/termin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lternativtexte.tu-dortmund.de/einreichung-von-alt-text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s://umfragen.tu-dortmund.de/index.php/619258?newtest=Y&amp;lang=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de-DE" dirty="0"/>
              <a:t>Barrierefreiheit im Web</a:t>
            </a:r>
            <a:br>
              <a:rPr lang="de-DE" dirty="0"/>
            </a:br>
            <a:r>
              <a:rPr lang="de-DE" dirty="0"/>
              <a:t>für Redakteur*innen</a:t>
            </a:r>
          </a:p>
        </p:txBody>
      </p:sp>
      <p:sp>
        <p:nvSpPr>
          <p:cNvPr id="3" name="Untertitel 2"/>
          <p:cNvSpPr>
            <a:spLocks noGrp="1"/>
          </p:cNvSpPr>
          <p:nvPr>
            <p:ph type="subTitle" idx="1"/>
          </p:nvPr>
        </p:nvSpPr>
        <p:spPr>
          <a:xfrm>
            <a:off x="1524000" y="3713201"/>
            <a:ext cx="9144000" cy="2003472"/>
          </a:xfrm>
        </p:spPr>
        <p:txBody>
          <a:bodyPr/>
          <a:lstStyle/>
          <a:p>
            <a:r>
              <a:rPr lang="de-DE" dirty="0"/>
              <a:t>Kompetenzzentrum für digitale Barrierefreiheit</a:t>
            </a:r>
          </a:p>
          <a:p>
            <a:r>
              <a:rPr lang="de-DE" sz="2000" dirty="0">
                <a:solidFill>
                  <a:srgbClr val="003057"/>
                </a:solidFill>
              </a:rPr>
              <a:t>16. Mai 2024</a:t>
            </a:r>
          </a:p>
        </p:txBody>
      </p:sp>
    </p:spTree>
    <p:extLst>
      <p:ext uri="{BB962C8B-B14F-4D97-AF65-F5344CB8AC3E}">
        <p14:creationId xmlns:p14="http://schemas.microsoft.com/office/powerpoint/2010/main" val="267234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robust</a:t>
            </a:r>
          </a:p>
        </p:txBody>
      </p:sp>
      <p:sp>
        <p:nvSpPr>
          <p:cNvPr id="3" name="Inhaltsplatzhalter 2"/>
          <p:cNvSpPr>
            <a:spLocks noGrp="1"/>
          </p:cNvSpPr>
          <p:nvPr>
            <p:ph idx="1"/>
          </p:nvPr>
        </p:nvSpPr>
        <p:spPr>
          <a:xfrm>
            <a:off x="838198" y="1825625"/>
            <a:ext cx="6980400" cy="4398194"/>
          </a:xfrm>
        </p:spPr>
        <p:txBody>
          <a:bodyPr>
            <a:normAutofit/>
          </a:bodyPr>
          <a:lstStyle/>
          <a:p>
            <a:pPr marL="0" indent="0">
              <a:spcAft>
                <a:spcPts val="600"/>
              </a:spcAft>
              <a:buNone/>
            </a:pPr>
            <a:r>
              <a:rPr lang="de-DE" b="1" dirty="0">
                <a:solidFill>
                  <a:srgbClr val="AC145A"/>
                </a:solidFill>
              </a:rPr>
              <a:t>Die digitalen Inhalte müssen für alle Nutzeragenten robust genug sein:</a:t>
            </a:r>
          </a:p>
          <a:p>
            <a:r>
              <a:rPr lang="de-DE" sz="2400" b="1" dirty="0"/>
              <a:t>Kompatibilität</a:t>
            </a:r>
            <a:r>
              <a:rPr lang="de-DE" sz="2400" dirty="0"/>
              <a:t> mit diversen assistiven Technologien </a:t>
            </a:r>
          </a:p>
          <a:p>
            <a:r>
              <a:rPr lang="de-DE" sz="2400" b="1" dirty="0"/>
              <a:t>korrekte Syntax</a:t>
            </a:r>
            <a:br>
              <a:rPr lang="de-DE" sz="2400" b="1" dirty="0"/>
            </a:br>
            <a:r>
              <a:rPr lang="de-DE" sz="2400" dirty="0"/>
              <a:t>semantische</a:t>
            </a:r>
            <a:r>
              <a:rPr lang="de-DE" sz="2400" b="1" dirty="0"/>
              <a:t> </a:t>
            </a:r>
            <a:r>
              <a:rPr lang="de-DE" sz="2400" dirty="0"/>
              <a:t>Auszeichnung  aller Inhalte</a:t>
            </a:r>
          </a:p>
        </p:txBody>
      </p:sp>
      <p:pic>
        <p:nvPicPr>
          <p:cNvPr id="8" name="Grafik 7" descr="Grafik: Icon Browser-Fenster mit HTML-Code,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07" y="3025611"/>
            <a:ext cx="1982096" cy="1951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10</a:t>
            </a:fld>
            <a:endParaRPr lang="de-DE"/>
          </a:p>
        </p:txBody>
      </p:sp>
    </p:spTree>
    <p:extLst>
      <p:ext uri="{BB962C8B-B14F-4D97-AF65-F5344CB8AC3E}">
        <p14:creationId xmlns:p14="http://schemas.microsoft.com/office/powerpoint/2010/main" val="255090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Farbe</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0960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Farbe (1/3)</a:t>
            </a:r>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a:xfrm>
            <a:off x="838198" y="1909707"/>
            <a:ext cx="7084645" cy="4351338"/>
          </a:xfrm>
        </p:spPr>
        <p:txBody>
          <a:bodyPr>
            <a:normAutofit/>
          </a:bodyPr>
          <a:lstStyle/>
          <a:p>
            <a:pPr marL="0" indent="0">
              <a:lnSpc>
                <a:spcPct val="100000"/>
              </a:lnSpc>
              <a:spcAft>
                <a:spcPts val="1200"/>
              </a:spcAft>
              <a:buNone/>
            </a:pPr>
            <a:r>
              <a:rPr lang="de-DE" b="1" dirty="0">
                <a:solidFill>
                  <a:srgbClr val="AC145A"/>
                </a:solidFill>
              </a:rPr>
              <a:t>Farbgestaltung</a:t>
            </a:r>
          </a:p>
          <a:p>
            <a:pPr>
              <a:lnSpc>
                <a:spcPct val="100000"/>
              </a:lnSpc>
              <a:spcAft>
                <a:spcPts val="200"/>
              </a:spcAft>
            </a:pPr>
            <a:r>
              <a:rPr lang="de-DE" sz="2400" dirty="0"/>
              <a:t>Kombinationen mit knalligen Farben sowie Komplementärfarben (</a:t>
            </a:r>
            <a:r>
              <a:rPr lang="de-DE" sz="2400" dirty="0">
                <a:solidFill>
                  <a:srgbClr val="FF0000"/>
                </a:solidFill>
              </a:rPr>
              <a:t>rot</a:t>
            </a:r>
            <a:r>
              <a:rPr lang="de-DE" sz="2400" dirty="0"/>
              <a:t>/</a:t>
            </a:r>
            <a:r>
              <a:rPr lang="de-DE" sz="2400" dirty="0">
                <a:solidFill>
                  <a:srgbClr val="92D050"/>
                </a:solidFill>
              </a:rPr>
              <a:t>grün</a:t>
            </a:r>
            <a:r>
              <a:rPr lang="de-DE" sz="2400" dirty="0"/>
              <a:t> , </a:t>
            </a:r>
            <a:r>
              <a:rPr lang="de-DE" sz="2400" dirty="0">
                <a:solidFill>
                  <a:schemeClr val="accent5"/>
                </a:solidFill>
              </a:rPr>
              <a:t>blau</a:t>
            </a:r>
            <a:r>
              <a:rPr lang="de-DE" sz="2400" dirty="0"/>
              <a:t>/</a:t>
            </a:r>
            <a:r>
              <a:rPr lang="de-DE" sz="2400" dirty="0">
                <a:solidFill>
                  <a:srgbClr val="FFC000"/>
                </a:solidFill>
              </a:rPr>
              <a:t>orange</a:t>
            </a:r>
            <a:r>
              <a:rPr lang="de-DE" sz="2400" dirty="0"/>
              <a:t>, </a:t>
            </a:r>
            <a:r>
              <a:rPr lang="de-DE" sz="2400" dirty="0">
                <a:solidFill>
                  <a:srgbClr val="7030A0"/>
                </a:solidFill>
              </a:rPr>
              <a:t>violett</a:t>
            </a:r>
            <a:r>
              <a:rPr lang="de-DE" sz="2400" dirty="0"/>
              <a:t>/</a:t>
            </a:r>
            <a:r>
              <a:rPr lang="de-DE" sz="2400" dirty="0">
                <a:solidFill>
                  <a:srgbClr val="FFFF00"/>
                </a:solidFill>
              </a:rPr>
              <a:t>gelb</a:t>
            </a:r>
            <a:r>
              <a:rPr lang="de-DE" sz="2400" dirty="0"/>
              <a:t>) sind zu vermeiden </a:t>
            </a:r>
            <a:br>
              <a:rPr lang="de-DE" sz="2400" dirty="0"/>
            </a:br>
            <a:r>
              <a:rPr lang="de-DE" sz="2400" dirty="0">
                <a:sym typeface="Wingdings" panose="05000000000000000000" pitchFamily="2" charset="2"/>
              </a:rPr>
              <a:t> </a:t>
            </a:r>
            <a:r>
              <a:rPr lang="de-DE" sz="2400" dirty="0"/>
              <a:t>problematische Farbwahrnehmung</a:t>
            </a:r>
          </a:p>
          <a:p>
            <a:pPr>
              <a:lnSpc>
                <a:spcPct val="100000"/>
              </a:lnSpc>
              <a:spcAft>
                <a:spcPts val="200"/>
              </a:spcAft>
            </a:pPr>
            <a:r>
              <a:rPr lang="de-DE" sz="2400" dirty="0"/>
              <a:t>Informationen nicht ausschließlich </a:t>
            </a:r>
            <a:br>
              <a:rPr lang="de-DE" sz="2400" dirty="0"/>
            </a:br>
            <a:r>
              <a:rPr lang="de-DE" sz="2400" dirty="0"/>
              <a:t>über Farben oder Text vermitteln </a:t>
            </a:r>
            <a:br>
              <a:rPr lang="de-DE" sz="2400" dirty="0"/>
            </a:br>
            <a:r>
              <a:rPr lang="de-DE" sz="2400" dirty="0">
                <a:sym typeface="Wingdings" panose="05000000000000000000" pitchFamily="2" charset="2"/>
              </a:rPr>
              <a:t> stattdessen: zusätzlich </a:t>
            </a:r>
            <a:r>
              <a:rPr lang="de-DE" sz="2400" dirty="0"/>
              <a:t>durch Symbole ergänzen</a:t>
            </a:r>
          </a:p>
        </p:txBody>
      </p:sp>
      <p:pic>
        <p:nvPicPr>
          <p:cNvPr id="14" name="Grafik 13" descr="Grafik: Aufzählungszeichen in Form von grünen und roten Kästchen mit angedeuteter Schrift. Text darüber: Farbe als alleiniger Informationsträger. "/>
          <p:cNvPicPr/>
          <p:nvPr/>
        </p:nvPicPr>
        <p:blipFill rotWithShape="1">
          <a:blip r:embed="rId4" cstate="print">
            <a:extLst>
              <a:ext uri="{28A0092B-C50C-407E-A947-70E740481C1C}">
                <a14:useLocalDpi xmlns:a14="http://schemas.microsoft.com/office/drawing/2010/main" val="0"/>
              </a:ext>
            </a:extLst>
          </a:blip>
          <a:srcRect r="49102"/>
          <a:stretch/>
        </p:blipFill>
        <p:spPr>
          <a:xfrm>
            <a:off x="7922843" y="991549"/>
            <a:ext cx="2924829" cy="2715736"/>
          </a:xfrm>
          <a:prstGeom prst="rect">
            <a:avLst/>
          </a:prstGeom>
        </p:spPr>
      </p:pic>
      <p:pic>
        <p:nvPicPr>
          <p:cNvPr id="16" name="Grafik 15" descr="Grafik: Aufzählungszeichen in Form von grünen Häckchen und rotem Kreuz mit angedeuteter Schrift. Text darüber: Information ist über 2 Wege wahrnehmbar (Farbe und Symbol)."/>
          <p:cNvPicPr/>
          <p:nvPr/>
        </p:nvPicPr>
        <p:blipFill rotWithShape="1">
          <a:blip r:embed="rId4" cstate="print">
            <a:extLst>
              <a:ext uri="{28A0092B-C50C-407E-A947-70E740481C1C}">
                <a14:useLocalDpi xmlns:a14="http://schemas.microsoft.com/office/drawing/2010/main" val="0"/>
              </a:ext>
            </a:extLst>
          </a:blip>
          <a:srcRect l="50227"/>
          <a:stretch/>
        </p:blipFill>
        <p:spPr>
          <a:xfrm>
            <a:off x="7987504" y="3816427"/>
            <a:ext cx="2860168" cy="2715736"/>
          </a:xfrm>
          <a:prstGeom prst="rect">
            <a:avLst/>
          </a:prstGeom>
        </p:spPr>
      </p:pic>
      <p:sp>
        <p:nvSpPr>
          <p:cNvPr id="7" name="Rechteck 6"/>
          <p:cNvSpPr/>
          <p:nvPr/>
        </p:nvSpPr>
        <p:spPr>
          <a:xfrm>
            <a:off x="838199" y="6378275"/>
            <a:ext cx="4119881" cy="307777"/>
          </a:xfrm>
          <a:prstGeom prst="rect">
            <a:avLst/>
          </a:prstGeom>
        </p:spPr>
        <p:txBody>
          <a:bodyPr wrap="square">
            <a:spAutoFit/>
          </a:bodyPr>
          <a:lstStyle/>
          <a:p>
            <a:r>
              <a:rPr lang="de-DE" sz="1400">
                <a:solidFill>
                  <a:srgbClr val="003057"/>
                </a:solidFill>
              </a:rPr>
              <a:t>Abbildung: </a:t>
            </a:r>
            <a:r>
              <a:rPr lang="de-DE" sz="1400" dirty="0" err="1">
                <a:solidFill>
                  <a:srgbClr val="003057"/>
                </a:solidFill>
              </a:rPr>
              <a:t>HD@DH.nrw</a:t>
            </a:r>
            <a:r>
              <a:rPr lang="de-DE" sz="1400" dirty="0">
                <a:solidFill>
                  <a:srgbClr val="003057"/>
                </a:solidFill>
              </a:rPr>
              <a:t>, </a:t>
            </a:r>
            <a:r>
              <a:rPr lang="de-DE" sz="1400" u="sng" dirty="0">
                <a:hlinkClick r:id="rId5"/>
              </a:rPr>
              <a:t>CC BY 4.0</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pPr/>
              <a:t>12</a:t>
            </a:fld>
            <a:endParaRPr lang="de-DE"/>
          </a:p>
        </p:txBody>
      </p:sp>
    </p:spTree>
    <p:extLst>
      <p:ext uri="{BB962C8B-B14F-4D97-AF65-F5344CB8AC3E}">
        <p14:creationId xmlns:p14="http://schemas.microsoft.com/office/powerpoint/2010/main" val="39230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Farbe (2/3)</a:t>
            </a:r>
            <a:endParaRPr lang="de-DE" dirty="0">
              <a:solidFill>
                <a:srgbClr val="FF0000"/>
              </a:solidFill>
            </a:endParaRPr>
          </a:p>
        </p:txBody>
      </p:sp>
      <p:pic>
        <p:nvPicPr>
          <p:cNvPr id="5" name="Grafik 4"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p:txBody>
          <a:bodyPr>
            <a:normAutofit/>
          </a:bodyPr>
          <a:lstStyle/>
          <a:p>
            <a:pPr marL="0" indent="0">
              <a:lnSpc>
                <a:spcPct val="100000"/>
              </a:lnSpc>
              <a:spcBef>
                <a:spcPts val="0"/>
              </a:spcBef>
              <a:spcAft>
                <a:spcPts val="1200"/>
              </a:spcAft>
              <a:buNone/>
            </a:pPr>
            <a:r>
              <a:rPr lang="de-DE" b="1" dirty="0">
                <a:solidFill>
                  <a:srgbClr val="AC145A"/>
                </a:solidFill>
              </a:rPr>
              <a:t>Farbkontrast</a:t>
            </a:r>
          </a:p>
          <a:p>
            <a:pPr marL="0" indent="0">
              <a:lnSpc>
                <a:spcPct val="100000"/>
              </a:lnSpc>
              <a:spcAft>
                <a:spcPts val="600"/>
              </a:spcAft>
              <a:buNone/>
            </a:pPr>
            <a:r>
              <a:rPr lang="de-DE" sz="2400" dirty="0"/>
              <a:t>In der WCAG vorgeschriebene Mindestwerte für ein ausreichend hohes Kontrastverhältnis:</a:t>
            </a:r>
          </a:p>
          <a:p>
            <a:pPr lvl="1">
              <a:lnSpc>
                <a:spcPct val="100000"/>
              </a:lnSpc>
              <a:spcAft>
                <a:spcPts val="200"/>
              </a:spcAft>
            </a:pPr>
            <a:r>
              <a:rPr lang="de-DE" sz="2000" dirty="0">
                <a:solidFill>
                  <a:srgbClr val="003057"/>
                </a:solidFill>
              </a:rPr>
              <a:t>bei kleineren Schriftgrößen gilt ein Mindest-Kontrastverhältnis von 4,5:1</a:t>
            </a:r>
          </a:p>
          <a:p>
            <a:pPr lvl="1">
              <a:lnSpc>
                <a:spcPct val="100000"/>
              </a:lnSpc>
              <a:spcAft>
                <a:spcPts val="600"/>
              </a:spcAft>
            </a:pPr>
            <a:r>
              <a:rPr lang="de-DE" sz="2000" dirty="0">
                <a:solidFill>
                  <a:srgbClr val="003057"/>
                </a:solidFill>
              </a:rPr>
              <a:t>Schriften mit einer Größe </a:t>
            </a:r>
            <a:r>
              <a:rPr lang="de-DE" sz="2000" b="1" dirty="0">
                <a:solidFill>
                  <a:srgbClr val="003057"/>
                </a:solidFill>
              </a:rPr>
              <a:t>über 18 Punkt </a:t>
            </a:r>
            <a:r>
              <a:rPr lang="de-DE" sz="2000" dirty="0">
                <a:solidFill>
                  <a:srgbClr val="003057"/>
                </a:solidFill>
              </a:rPr>
              <a:t>können auch bei niedrigeren Kontrastverhältnissen </a:t>
            </a:r>
            <a:br>
              <a:rPr lang="de-DE" sz="2000" dirty="0">
                <a:solidFill>
                  <a:srgbClr val="003057"/>
                </a:solidFill>
              </a:rPr>
            </a:br>
            <a:r>
              <a:rPr lang="de-DE" sz="2000" dirty="0">
                <a:solidFill>
                  <a:srgbClr val="003057"/>
                </a:solidFill>
              </a:rPr>
              <a:t>gut gelesen werden, daher liegt der Mindest-Kontrastwert bei  3:1</a:t>
            </a:r>
          </a:p>
        </p:txBody>
      </p:sp>
      <p:sp>
        <p:nvSpPr>
          <p:cNvPr id="6" name="Textfeld 3" descr="Schlechtes Beispiel: Weiße nicht fette Schrift auf grünem Hintergrund" title="Schlechtes Beispiel weiß auf grün "/>
          <p:cNvSpPr txBox="1"/>
          <p:nvPr/>
        </p:nvSpPr>
        <p:spPr bwMode="auto">
          <a:xfrm>
            <a:off x="838199" y="5109882"/>
            <a:ext cx="3355849" cy="1384995"/>
          </a:xfrm>
          <a:prstGeom prst="rect">
            <a:avLst/>
          </a:prstGeom>
          <a:solidFill>
            <a:srgbClr val="668F13"/>
          </a:solidFill>
        </p:spPr>
        <p:txBody>
          <a:bodyPr wrap="square" rtlCol="0">
            <a:spAutoFit/>
          </a:bodyPr>
          <a:lstStyle/>
          <a:p>
            <a:pPr>
              <a:defRPr/>
            </a:pPr>
            <a:r>
              <a:rPr lang="de-DE" sz="1400" dirty="0">
                <a:solidFill>
                  <a:schemeClr val="bg1">
                    <a:lumMod val="95000"/>
                  </a:schemeClr>
                </a:solidFill>
                <a:latin typeface="Akkurat-Light"/>
                <a:ea typeface="Tahoma"/>
                <a:cs typeface="Lucida Sans Unicode"/>
              </a:rPr>
              <a:t>Bei hellen </a:t>
            </a:r>
            <a:r>
              <a:rPr lang="de-DE" sz="1400" dirty="0">
                <a:solidFill>
                  <a:srgbClr val="F2F2F2"/>
                </a:solidFill>
                <a:latin typeface="Akkurat-Light"/>
                <a:ea typeface="Tahoma"/>
                <a:cs typeface="Lucida Sans Unicode"/>
              </a:rPr>
              <a:t>Schriften</a:t>
            </a:r>
            <a:r>
              <a:rPr lang="de-DE" sz="1400" dirty="0">
                <a:solidFill>
                  <a:schemeClr val="bg1">
                    <a:lumMod val="95000"/>
                  </a:schemeClr>
                </a:solidFill>
                <a:latin typeface="Akkurat-Light"/>
                <a:ea typeface="Tahoma"/>
                <a:cs typeface="Lucida Sans Unicode"/>
              </a:rPr>
              <a:t> auf dunklem Hintergrund sollte eine kräftigere  Schriftstärke (halbfett/fett) verwendet und die Schriftgröße um ca. 10 Prozent erhöht werden. (Kontrastverhältnis 3,4:1)</a:t>
            </a:r>
            <a:endParaRPr dirty="0"/>
          </a:p>
        </p:txBody>
      </p:sp>
      <p:sp>
        <p:nvSpPr>
          <p:cNvPr id="7" name="Textfeld 6" descr="Gut: Fette größere Schrift auf schwarzem Hintergund" title="Gutes Beispiel weiß auf Schwarz"/>
          <p:cNvSpPr txBox="1"/>
          <p:nvPr/>
        </p:nvSpPr>
        <p:spPr bwMode="auto">
          <a:xfrm>
            <a:off x="4431989" y="5109881"/>
            <a:ext cx="5559034" cy="1386000"/>
          </a:xfrm>
          <a:prstGeom prst="rect">
            <a:avLst/>
          </a:prstGeom>
          <a:solidFill>
            <a:schemeClr val="tx1">
              <a:lumMod val="95000"/>
              <a:lumOff val="5000"/>
            </a:schemeClr>
          </a:solidFill>
        </p:spPr>
        <p:txBody>
          <a:bodyPr wrap="square" rtlCol="0">
            <a:spAutoFit/>
          </a:bodyPr>
          <a:lstStyle/>
          <a:p>
            <a:pPr>
              <a:lnSpc>
                <a:spcPts val="2400"/>
              </a:lnSpc>
              <a:defRPr/>
            </a:pPr>
            <a:r>
              <a:rPr lang="de-DE" sz="1400" b="1" dirty="0">
                <a:solidFill>
                  <a:schemeClr val="bg1"/>
                </a:solidFill>
                <a:latin typeface="Verdana"/>
                <a:ea typeface="Verdana"/>
                <a:cs typeface="Tahoma"/>
              </a:rPr>
              <a:t>Bei hellen Schriften auf dunklem Hintergrund sollte eine kräftigere Schriftstärke (halbfett/ fett) verwendet und die </a:t>
            </a:r>
            <a:r>
              <a:rPr lang="de-DE" sz="1400" b="1" dirty="0">
                <a:solidFill>
                  <a:srgbClr val="FFFFFF"/>
                </a:solidFill>
                <a:latin typeface="Verdana"/>
                <a:ea typeface="Verdana"/>
                <a:cs typeface="Tahoma"/>
              </a:rPr>
              <a:t>Schriftgröße</a:t>
            </a:r>
            <a:r>
              <a:rPr lang="de-DE" sz="1400" b="1" dirty="0">
                <a:solidFill>
                  <a:schemeClr val="bg1"/>
                </a:solidFill>
                <a:latin typeface="Verdana"/>
                <a:ea typeface="Verdana"/>
                <a:cs typeface="Tahoma"/>
              </a:rPr>
              <a:t> um ca. 10 Prozent erhöht werden. (Kontrastverhältnis 20:1)</a:t>
            </a:r>
            <a:endParaRPr dirty="0"/>
          </a:p>
        </p:txBody>
      </p:sp>
      <p:sp>
        <p:nvSpPr>
          <p:cNvPr id="8" name="Textfeld 4" descr="Schlecht: dunkelgrauer Balken mit roter Schrift" title="Schlechtes Beispiel"/>
          <p:cNvSpPr txBox="1"/>
          <p:nvPr/>
        </p:nvSpPr>
        <p:spPr bwMode="auto">
          <a:xfrm rot="272900">
            <a:off x="9277482" y="4580001"/>
            <a:ext cx="2405270" cy="369332"/>
          </a:xfrm>
          <a:prstGeom prst="rect">
            <a:avLst/>
          </a:prstGeom>
          <a:solidFill>
            <a:srgbClr val="565656"/>
          </a:solidFill>
        </p:spPr>
        <p:txBody>
          <a:bodyPr wrap="square" rtlCol="0">
            <a:spAutoFit/>
          </a:bodyPr>
          <a:lstStyle/>
          <a:p>
            <a:pPr>
              <a:defRPr/>
            </a:pPr>
            <a:r>
              <a:rPr lang="de-DE" dirty="0">
                <a:solidFill>
                  <a:srgbClr val="FF0000"/>
                </a:solidFill>
              </a:rPr>
              <a:t> Achtung, unleserlich!</a:t>
            </a:r>
            <a:endParaRPr dirty="0"/>
          </a:p>
        </p:txBody>
      </p:sp>
      <p:sp>
        <p:nvSpPr>
          <p:cNvPr id="4" name="Foliennummernplatzhalter 3"/>
          <p:cNvSpPr>
            <a:spLocks noGrp="1"/>
          </p:cNvSpPr>
          <p:nvPr>
            <p:ph type="sldNum" sz="quarter" idx="12"/>
          </p:nvPr>
        </p:nvSpPr>
        <p:spPr/>
        <p:txBody>
          <a:bodyPr/>
          <a:lstStyle/>
          <a:p>
            <a:fld id="{FB2375C0-7702-4EFE-AA9A-D259F46FFF45}" type="slidenum">
              <a:rPr lang="de-DE" smtClean="0"/>
              <a:t>13</a:t>
            </a:fld>
            <a:endParaRPr lang="de-DE"/>
          </a:p>
        </p:txBody>
      </p:sp>
    </p:spTree>
    <p:extLst>
      <p:ext uri="{BB962C8B-B14F-4D97-AF65-F5344CB8AC3E}">
        <p14:creationId xmlns:p14="http://schemas.microsoft.com/office/powerpoint/2010/main" val="13437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a:t>Farbe (3/3)</a:t>
            </a:r>
          </a:p>
        </p:txBody>
      </p:sp>
      <p:pic>
        <p:nvPicPr>
          <p:cNvPr id="6" name="Grafik 5"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a:xfrm>
            <a:off x="838199" y="1893358"/>
            <a:ext cx="10940807" cy="4351338"/>
          </a:xfrm>
        </p:spPr>
        <p:txBody>
          <a:bodyPr>
            <a:normAutofit/>
          </a:bodyPr>
          <a:lstStyle/>
          <a:p>
            <a:pPr marL="0" indent="0">
              <a:lnSpc>
                <a:spcPct val="100000"/>
              </a:lnSpc>
              <a:spcAft>
                <a:spcPts val="1200"/>
              </a:spcAft>
              <a:buNone/>
            </a:pPr>
            <a:r>
              <a:rPr lang="en-US" sz="2400" b="1" dirty="0" err="1">
                <a:solidFill>
                  <a:srgbClr val="AC145A"/>
                </a:solidFill>
              </a:rPr>
              <a:t>Wie</a:t>
            </a:r>
            <a:r>
              <a:rPr lang="en-US" sz="2400" b="1" dirty="0">
                <a:solidFill>
                  <a:srgbClr val="AC145A"/>
                </a:solidFill>
              </a:rPr>
              <a:t> das </a:t>
            </a:r>
            <a:r>
              <a:rPr lang="en-US" sz="2400" b="1" dirty="0" err="1">
                <a:solidFill>
                  <a:srgbClr val="AC145A"/>
                </a:solidFill>
              </a:rPr>
              <a:t>richtige</a:t>
            </a:r>
            <a:r>
              <a:rPr lang="en-US" sz="2400" b="1" dirty="0">
                <a:solidFill>
                  <a:srgbClr val="AC145A"/>
                </a:solidFill>
              </a:rPr>
              <a:t> </a:t>
            </a:r>
            <a:r>
              <a:rPr lang="en-US" sz="2400" b="1" dirty="0" err="1">
                <a:solidFill>
                  <a:srgbClr val="AC145A"/>
                </a:solidFill>
              </a:rPr>
              <a:t>Kontrastverhältnis</a:t>
            </a:r>
            <a:r>
              <a:rPr lang="en-US" sz="2400" b="1" dirty="0">
                <a:solidFill>
                  <a:srgbClr val="AC145A"/>
                </a:solidFill>
              </a:rPr>
              <a:t> </a:t>
            </a:r>
            <a:br>
              <a:rPr lang="en-US" sz="2400" b="1" dirty="0">
                <a:solidFill>
                  <a:srgbClr val="AC145A"/>
                </a:solidFill>
              </a:rPr>
            </a:br>
            <a:r>
              <a:rPr lang="en-US" sz="2400" b="1" dirty="0" err="1">
                <a:solidFill>
                  <a:srgbClr val="AC145A"/>
                </a:solidFill>
              </a:rPr>
              <a:t>ermitteln</a:t>
            </a:r>
            <a:r>
              <a:rPr lang="en-US" sz="2400" b="1" dirty="0">
                <a:solidFill>
                  <a:srgbClr val="AC145A"/>
                </a:solidFill>
              </a:rPr>
              <a:t>?</a:t>
            </a:r>
          </a:p>
          <a:p>
            <a:pPr marL="0" indent="0">
              <a:lnSpc>
                <a:spcPct val="100000"/>
              </a:lnSpc>
              <a:spcAft>
                <a:spcPts val="600"/>
              </a:spcAft>
              <a:buNone/>
            </a:pPr>
            <a:r>
              <a:rPr lang="en-US" sz="2200" b="1" dirty="0"/>
              <a:t>Colour Contrast Analyser (CCA)</a:t>
            </a:r>
          </a:p>
          <a:p>
            <a:pPr>
              <a:lnSpc>
                <a:spcPct val="100000"/>
              </a:lnSpc>
              <a:spcAft>
                <a:spcPts val="200"/>
              </a:spcAft>
            </a:pPr>
            <a:r>
              <a:rPr lang="de-DE" sz="2200" dirty="0"/>
              <a:t>kostenloses Tool zur Farbkontrastprüfung</a:t>
            </a:r>
            <a:br>
              <a:rPr lang="de-DE" sz="2200" dirty="0"/>
            </a:br>
            <a:r>
              <a:rPr lang="de-DE" sz="2200" dirty="0"/>
              <a:t>für Windows und Mac </a:t>
            </a:r>
          </a:p>
          <a:p>
            <a:pPr>
              <a:lnSpc>
                <a:spcPct val="100000"/>
              </a:lnSpc>
              <a:spcAft>
                <a:spcPts val="200"/>
              </a:spcAft>
            </a:pPr>
            <a:r>
              <a:rPr lang="de-DE" sz="2200" dirty="0"/>
              <a:t>checkt Kontrastverhältnisse nach </a:t>
            </a:r>
            <a:br>
              <a:rPr lang="de-DE" sz="2200" dirty="0"/>
            </a:br>
            <a:r>
              <a:rPr lang="de-DE" sz="2200" dirty="0"/>
              <a:t>WCAG 2.1-Standard</a:t>
            </a:r>
          </a:p>
          <a:p>
            <a:pPr marL="0" indent="0">
              <a:lnSpc>
                <a:spcPct val="100000"/>
              </a:lnSpc>
              <a:buNone/>
            </a:pPr>
            <a:endParaRPr lang="de-DE" sz="2200" dirty="0"/>
          </a:p>
          <a:p>
            <a:pPr marL="0" indent="0">
              <a:lnSpc>
                <a:spcPct val="100000"/>
              </a:lnSpc>
              <a:buNone/>
            </a:pPr>
            <a:r>
              <a:rPr lang="en-US" sz="2200" dirty="0" err="1"/>
              <a:t>Hier</a:t>
            </a:r>
            <a:r>
              <a:rPr lang="en-US" sz="2200" dirty="0"/>
              <a:t> </a:t>
            </a:r>
            <a:r>
              <a:rPr lang="en-US" sz="2200" dirty="0" err="1"/>
              <a:t>geht</a:t>
            </a:r>
            <a:r>
              <a:rPr lang="en-US" sz="2200" dirty="0"/>
              <a:t> </a:t>
            </a:r>
            <a:r>
              <a:rPr lang="en-US" sz="2200" dirty="0" err="1"/>
              <a:t>es</a:t>
            </a:r>
            <a:r>
              <a:rPr lang="en-US" sz="2200" dirty="0"/>
              <a:t> </a:t>
            </a:r>
            <a:r>
              <a:rPr lang="en-US" sz="2200" dirty="0" err="1"/>
              <a:t>zum</a:t>
            </a:r>
            <a:r>
              <a:rPr lang="en-US" sz="2200" dirty="0"/>
              <a:t> </a:t>
            </a:r>
            <a:r>
              <a:rPr lang="en-US" sz="2200" dirty="0">
                <a:hlinkClick r:id="rId4"/>
              </a:rPr>
              <a:t>Color Contrast Analyser</a:t>
            </a:r>
            <a:r>
              <a:rPr lang="en-US" sz="2200" dirty="0"/>
              <a:t>.</a:t>
            </a:r>
          </a:p>
        </p:txBody>
      </p:sp>
      <p:pic>
        <p:nvPicPr>
          <p:cNvPr id="7" name="Grafik 6" descr="Screenshot: Benutzeroberfläche des Kontrast-Checkers&#10;"/>
          <p:cNvPicPr>
            <a:picLocks noChangeAspect="1"/>
          </p:cNvPicPr>
          <p:nvPr/>
        </p:nvPicPr>
        <p:blipFill>
          <a:blip r:embed="rId5"/>
          <a:stretch>
            <a:fillRect/>
          </a:stretch>
        </p:blipFill>
        <p:spPr>
          <a:xfrm>
            <a:off x="7572156" y="1839861"/>
            <a:ext cx="3477985" cy="4513599"/>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14</a:t>
            </a:fld>
            <a:endParaRPr lang="de-DE"/>
          </a:p>
        </p:txBody>
      </p:sp>
    </p:spTree>
    <p:extLst>
      <p:ext uri="{BB962C8B-B14F-4D97-AF65-F5344CB8AC3E}">
        <p14:creationId xmlns:p14="http://schemas.microsoft.com/office/powerpoint/2010/main" val="9557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a:t>
            </a:r>
            <a:br>
              <a:rPr lang="de-DE" dirty="0"/>
            </a:br>
            <a:r>
              <a:rPr lang="de-DE" dirty="0"/>
              <a:t>visuellen Darstellungen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0425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Bilder/Grafiken (1/2)</a:t>
            </a:r>
          </a:p>
        </p:txBody>
      </p:sp>
      <p:pic>
        <p:nvPicPr>
          <p:cNvPr id="9" name="Grafik 8"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p:txBody>
          <a:bodyPr/>
          <a:lstStyle/>
          <a:p>
            <a:pPr marL="0" indent="0">
              <a:spcAft>
                <a:spcPts val="1200"/>
              </a:spcAft>
              <a:buNone/>
            </a:pPr>
            <a:r>
              <a:rPr lang="de-DE" b="1" dirty="0">
                <a:solidFill>
                  <a:srgbClr val="AC145A"/>
                </a:solidFill>
              </a:rPr>
              <a:t> Bildgestaltung</a:t>
            </a:r>
          </a:p>
          <a:p>
            <a:pPr>
              <a:spcAft>
                <a:spcPts val="600"/>
              </a:spcAft>
            </a:pPr>
            <a:r>
              <a:rPr lang="de-DE" sz="2400" dirty="0"/>
              <a:t>erkennbare Motive und eindeutige Bildaussagen</a:t>
            </a:r>
          </a:p>
          <a:p>
            <a:pPr lvl="1">
              <a:spcAft>
                <a:spcPts val="200"/>
              </a:spcAft>
            </a:pPr>
            <a:r>
              <a:rPr lang="de-DE" sz="2000" dirty="0">
                <a:solidFill>
                  <a:srgbClr val="003057"/>
                </a:solidFill>
              </a:rPr>
              <a:t>Einsatz von Icons/Piktogrammen kann die Kommunikation unterstützen </a:t>
            </a:r>
            <a:br>
              <a:rPr lang="de-DE" sz="2000" dirty="0">
                <a:solidFill>
                  <a:srgbClr val="003057"/>
                </a:solidFill>
              </a:rPr>
            </a:br>
            <a:r>
              <a:rPr lang="de-DE" sz="2000" dirty="0">
                <a:solidFill>
                  <a:srgbClr val="003057"/>
                </a:solidFill>
              </a:rPr>
              <a:t>und ggf. textliche Hinweise ersetzen</a:t>
            </a:r>
          </a:p>
          <a:p>
            <a:pPr lvl="1">
              <a:spcAft>
                <a:spcPts val="600"/>
              </a:spcAft>
            </a:pPr>
            <a:r>
              <a:rPr lang="de-DE" sz="2000" dirty="0">
                <a:solidFill>
                  <a:srgbClr val="003057"/>
                </a:solidFill>
              </a:rPr>
              <a:t>flächige Umsetzungen von Icons leichter erkennbar als lineare</a:t>
            </a:r>
            <a:endParaRPr lang="de-DE" dirty="0"/>
          </a:p>
          <a:p>
            <a:pPr>
              <a:spcAft>
                <a:spcPts val="200"/>
              </a:spcAft>
            </a:pPr>
            <a:r>
              <a:rPr lang="de-DE" sz="2400" dirty="0"/>
              <a:t>ruhige Hintergründe und deutliche Kontraste</a:t>
            </a:r>
          </a:p>
          <a:p>
            <a:pPr>
              <a:spcAft>
                <a:spcPts val="200"/>
              </a:spcAft>
            </a:pPr>
            <a:r>
              <a:rPr lang="de-DE" sz="2400" dirty="0"/>
              <a:t>ausreichende Abstände von Abbildungen zum Text</a:t>
            </a:r>
          </a:p>
          <a:p>
            <a:r>
              <a:rPr lang="de-DE" sz="2400" dirty="0"/>
              <a:t>Bilder und Grafiken mit Alternativtexten versehen</a:t>
            </a:r>
          </a:p>
        </p:txBody>
      </p:sp>
      <p:pic>
        <p:nvPicPr>
          <p:cNvPr id="10" name="Grafik 9" descr="Bildmarke als Kontur: hochformatiges Rechteck mit 2 spitzen und 2 abgerundeten Ecken, die sich diagonal gegenüberliegenden Ecken gleichen sich jeweils. In der Mitte ein Hashtag-Zeiche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36" y="1802864"/>
            <a:ext cx="1354909" cy="1620000"/>
          </a:xfrm>
          <a:prstGeom prst="rect">
            <a:avLst/>
          </a:prstGeom>
        </p:spPr>
      </p:pic>
      <p:sp>
        <p:nvSpPr>
          <p:cNvPr id="11" name="Rechteck 10"/>
          <p:cNvSpPr/>
          <p:nvPr/>
        </p:nvSpPr>
        <p:spPr>
          <a:xfrm>
            <a:off x="9673534" y="3530294"/>
            <a:ext cx="1313180" cy="523220"/>
          </a:xfrm>
          <a:prstGeom prst="rect">
            <a:avLst/>
          </a:prstGeom>
        </p:spPr>
        <p:txBody>
          <a:bodyPr wrap="none">
            <a:spAutoFit/>
          </a:bodyPr>
          <a:lstStyle/>
          <a:p>
            <a:r>
              <a:rPr lang="de-DE" sz="1400" dirty="0">
                <a:solidFill>
                  <a:srgbClr val="003057"/>
                </a:solidFill>
              </a:rPr>
              <a:t>Icon mit Kontur</a:t>
            </a:r>
            <a:endParaRPr lang="de-DE" sz="1400" dirty="0"/>
          </a:p>
          <a:p>
            <a:endParaRPr lang="de-DE" sz="1400" dirty="0">
              <a:solidFill>
                <a:srgbClr val="003057"/>
              </a:solidFill>
            </a:endParaRPr>
          </a:p>
        </p:txBody>
      </p:sp>
      <p:pic>
        <p:nvPicPr>
          <p:cNvPr id="12" name="Grafik 11" descr="Bildmarke als Fläche: hochformatiges Rechteck mit 2 spitzen und 2 abgerundeten Ecken, die sich diagonal gegenüberliegenden Ecken gleichen sich jeweils. In der Mitte ein Hashtag-Zeichen, das weiß ausgespart is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836" y="4260683"/>
            <a:ext cx="1354909" cy="1620000"/>
          </a:xfrm>
          <a:prstGeom prst="rect">
            <a:avLst/>
          </a:prstGeom>
        </p:spPr>
      </p:pic>
      <p:sp>
        <p:nvSpPr>
          <p:cNvPr id="13" name="Rechteck 12"/>
          <p:cNvSpPr/>
          <p:nvPr/>
        </p:nvSpPr>
        <p:spPr>
          <a:xfrm>
            <a:off x="9686294" y="5988113"/>
            <a:ext cx="1287660" cy="523220"/>
          </a:xfrm>
          <a:prstGeom prst="rect">
            <a:avLst/>
          </a:prstGeom>
        </p:spPr>
        <p:txBody>
          <a:bodyPr wrap="none">
            <a:spAutoFit/>
          </a:bodyPr>
          <a:lstStyle/>
          <a:p>
            <a:r>
              <a:rPr lang="de-DE" sz="1400" dirty="0">
                <a:solidFill>
                  <a:srgbClr val="003057"/>
                </a:solidFill>
              </a:rPr>
              <a:t>Icon mit Fläche</a:t>
            </a:r>
            <a:endParaRPr lang="de-DE" sz="1400" dirty="0"/>
          </a:p>
          <a:p>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16</a:t>
            </a:fld>
            <a:endParaRPr lang="de-DE"/>
          </a:p>
        </p:txBody>
      </p:sp>
    </p:spTree>
    <p:extLst>
      <p:ext uri="{BB962C8B-B14F-4D97-AF65-F5344CB8AC3E}">
        <p14:creationId xmlns:p14="http://schemas.microsoft.com/office/powerpoint/2010/main" val="274707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Bilder/Grafiken (2/2)</a:t>
            </a:r>
          </a:p>
        </p:txBody>
      </p:sp>
      <p:pic>
        <p:nvPicPr>
          <p:cNvPr id="6" name="Grafik 5"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4547" y="489219"/>
            <a:ext cx="658205" cy="648000"/>
          </a:xfrm>
          <a:prstGeom prst="rect">
            <a:avLst/>
          </a:prstGeom>
        </p:spPr>
      </p:pic>
      <p:sp>
        <p:nvSpPr>
          <p:cNvPr id="3" name="Inhaltsplatzhalter 2"/>
          <p:cNvSpPr>
            <a:spLocks noGrp="1"/>
          </p:cNvSpPr>
          <p:nvPr>
            <p:ph idx="1"/>
          </p:nvPr>
        </p:nvSpPr>
        <p:spPr/>
        <p:txBody>
          <a:bodyPr>
            <a:normAutofit/>
          </a:bodyPr>
          <a:lstStyle/>
          <a:p>
            <a:pPr marL="0" indent="0">
              <a:spcAft>
                <a:spcPts val="1200"/>
              </a:spcAft>
              <a:buNone/>
            </a:pPr>
            <a:r>
              <a:rPr lang="de-DE" b="1" dirty="0">
                <a:solidFill>
                  <a:srgbClr val="AC145A"/>
                </a:solidFill>
              </a:rPr>
              <a:t>Alternativtexte</a:t>
            </a:r>
          </a:p>
          <a:p>
            <a:pPr>
              <a:spcAft>
                <a:spcPts val="600"/>
              </a:spcAft>
            </a:pPr>
            <a:r>
              <a:rPr lang="de-DE" sz="2400" dirty="0"/>
              <a:t>beschreiben den Inhalt oder die Funktion visueller Darstellungen</a:t>
            </a:r>
          </a:p>
          <a:p>
            <a:pPr>
              <a:spcAft>
                <a:spcPts val="600"/>
              </a:spcAft>
            </a:pPr>
            <a:r>
              <a:rPr lang="de-DE" sz="2400" dirty="0"/>
              <a:t>sind nicht im Layout sichtbar, werden aber im Hintergrund vom </a:t>
            </a:r>
            <a:r>
              <a:rPr lang="en-GB" sz="2400" dirty="0"/>
              <a:t>Screenreader</a:t>
            </a:r>
            <a:r>
              <a:rPr lang="de-DE" sz="2400" dirty="0"/>
              <a:t> erkannt und vorgelesen </a:t>
            </a:r>
            <a:br>
              <a:rPr lang="de-DE" sz="2400" dirty="0"/>
            </a:br>
            <a:endParaRPr lang="de-DE" sz="20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17</a:t>
            </a:fld>
            <a:endParaRPr lang="de-DE"/>
          </a:p>
        </p:txBody>
      </p:sp>
    </p:spTree>
    <p:extLst>
      <p:ext uri="{BB962C8B-B14F-4D97-AF65-F5344CB8AC3E}">
        <p14:creationId xmlns:p14="http://schemas.microsoft.com/office/powerpoint/2010/main" val="355970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10000"/>
              </a:lnSpc>
              <a:spcBef>
                <a:spcPts val="0"/>
              </a:spcBef>
              <a:spcAft>
                <a:spcPts val="600"/>
              </a:spcAft>
            </a:pPr>
            <a:r>
              <a:rPr lang="de-DE" dirty="0"/>
              <a:t>Allgemeine Regeln für Alternativtexte</a:t>
            </a:r>
          </a:p>
        </p:txBody>
      </p:sp>
      <p:sp>
        <p:nvSpPr>
          <p:cNvPr id="3" name="Inhaltsplatzhalter 2"/>
          <p:cNvSpPr>
            <a:spLocks noGrp="1"/>
          </p:cNvSpPr>
          <p:nvPr>
            <p:ph idx="1"/>
          </p:nvPr>
        </p:nvSpPr>
        <p:spPr>
          <a:xfrm>
            <a:off x="838200" y="1825625"/>
            <a:ext cx="6615546" cy="4895850"/>
          </a:xfrm>
        </p:spPr>
        <p:txBody>
          <a:bodyPr>
            <a:normAutofit/>
          </a:bodyPr>
          <a:lstStyle/>
          <a:p>
            <a:pPr marL="0" lvl="0" indent="0">
              <a:lnSpc>
                <a:spcPct val="110000"/>
              </a:lnSpc>
              <a:spcBef>
                <a:spcPts val="0"/>
              </a:spcBef>
              <a:spcAft>
                <a:spcPts val="600"/>
              </a:spcAft>
              <a:buNone/>
            </a:pPr>
            <a:r>
              <a:rPr lang="de-DE" sz="2400" b="1" dirty="0">
                <a:solidFill>
                  <a:srgbClr val="AC145A"/>
                </a:solidFill>
              </a:rPr>
              <a:t>Kurz und prägnant: </a:t>
            </a:r>
            <a:br>
              <a:rPr lang="de-DE" sz="2400" b="1" dirty="0">
                <a:solidFill>
                  <a:srgbClr val="AC145A"/>
                </a:solidFill>
              </a:rPr>
            </a:br>
            <a:r>
              <a:rPr lang="de-DE" sz="2400" b="1" dirty="0">
                <a:solidFill>
                  <a:srgbClr val="AC145A"/>
                </a:solidFill>
              </a:rPr>
              <a:t>So wenig Text wie möglich, so viele Infos wie nötig.</a:t>
            </a:r>
          </a:p>
          <a:p>
            <a:pPr marL="457200" lvl="0" indent="-457200">
              <a:lnSpc>
                <a:spcPct val="110000"/>
              </a:lnSpc>
              <a:spcBef>
                <a:spcPts val="0"/>
              </a:spcBef>
              <a:spcAft>
                <a:spcPts val="200"/>
              </a:spcAft>
            </a:pPr>
            <a:r>
              <a:rPr lang="de-DE" sz="2000" dirty="0" err="1"/>
              <a:t>Bildtyp</a:t>
            </a:r>
            <a:r>
              <a:rPr lang="de-DE" sz="2000" dirty="0"/>
              <a:t> angeben (Foto, Illustration, Diagramm etc.) </a:t>
            </a:r>
          </a:p>
          <a:p>
            <a:pPr marL="457200" lvl="0" indent="-457200">
              <a:lnSpc>
                <a:spcPct val="110000"/>
              </a:lnSpc>
              <a:spcBef>
                <a:spcPts val="0"/>
              </a:spcBef>
              <a:spcAft>
                <a:spcPts val="200"/>
              </a:spcAft>
            </a:pPr>
            <a:r>
              <a:rPr lang="de-DE" sz="2000" dirty="0"/>
              <a:t>kurze, objektive Beschreibung dessen, zu sehen ist – </a:t>
            </a:r>
            <a:br>
              <a:rPr lang="de-DE" sz="2000" dirty="0"/>
            </a:br>
            <a:r>
              <a:rPr lang="de-DE" sz="2000" dirty="0"/>
              <a:t>ohne Interpretation (siehe Bild rechts)</a:t>
            </a:r>
          </a:p>
          <a:p>
            <a:pPr marL="457200" lvl="0" indent="-457200">
              <a:lnSpc>
                <a:spcPct val="110000"/>
              </a:lnSpc>
              <a:spcBef>
                <a:spcPts val="0"/>
              </a:spcBef>
              <a:spcAft>
                <a:spcPts val="200"/>
              </a:spcAft>
            </a:pPr>
            <a:r>
              <a:rPr lang="de-DE" sz="2000" dirty="0"/>
              <a:t>Fachbegriffe nennen</a:t>
            </a:r>
          </a:p>
          <a:p>
            <a:pPr marL="457200" lvl="0" indent="-457200">
              <a:lnSpc>
                <a:spcPct val="110000"/>
              </a:lnSpc>
              <a:spcBef>
                <a:spcPts val="0"/>
              </a:spcBef>
              <a:spcAft>
                <a:spcPts val="200"/>
              </a:spcAft>
            </a:pPr>
            <a:r>
              <a:rPr lang="de-DE" sz="2000" dirty="0"/>
              <a:t>Text im Bild aufnehmen und in Anführungszeichen setzen </a:t>
            </a:r>
          </a:p>
          <a:p>
            <a:pPr marL="457200" lvl="0" indent="-457200">
              <a:lnSpc>
                <a:spcPct val="110000"/>
              </a:lnSpc>
              <a:spcBef>
                <a:spcPts val="0"/>
              </a:spcBef>
              <a:spcAft>
                <a:spcPts val="200"/>
              </a:spcAft>
            </a:pPr>
            <a:r>
              <a:rPr lang="de-DE" sz="2000" dirty="0"/>
              <a:t>Formulierungen wie „im Bild zu sehen“ oder „in der Grafik wird dargestellt“ vermeiden</a:t>
            </a:r>
          </a:p>
          <a:p>
            <a:pPr marL="457200" indent="-457200">
              <a:lnSpc>
                <a:spcPct val="110000"/>
              </a:lnSpc>
              <a:spcBef>
                <a:spcPts val="0"/>
              </a:spcBef>
              <a:spcAft>
                <a:spcPts val="200"/>
              </a:spcAft>
            </a:pPr>
            <a:r>
              <a:rPr lang="de-DE" sz="2000" dirty="0"/>
              <a:t>Copyright-Vermerk nur dann in den Alt-Text, </a:t>
            </a:r>
            <a:br>
              <a:rPr lang="de-DE" sz="2000" dirty="0"/>
            </a:br>
            <a:r>
              <a:rPr lang="de-DE" sz="2000" dirty="0"/>
              <a:t>wenn er Bestandteil des Bildes ist </a:t>
            </a:r>
            <a:br>
              <a:rPr lang="de-DE" sz="2000" dirty="0"/>
            </a:br>
            <a:r>
              <a:rPr lang="de-DE" sz="2000" dirty="0"/>
              <a:t>(häufig bei OER-Materialien der Fall)</a:t>
            </a:r>
          </a:p>
        </p:txBody>
      </p:sp>
      <p:pic>
        <p:nvPicPr>
          <p:cNvPr id="6" name="Grafik 5" descr="Foto: Vier Arme und Hände. Jede Hand hält einen Arm. Jeder Arm hat eine andere Hautfarbe. Hintergrund schwarz.&#10;"/>
          <p:cNvPicPr>
            <a:picLocks noChangeAspect="1"/>
          </p:cNvPicPr>
          <p:nvPr/>
        </p:nvPicPr>
        <p:blipFill>
          <a:blip r:embed="rId3"/>
          <a:stretch>
            <a:fillRect/>
          </a:stretch>
        </p:blipFill>
        <p:spPr>
          <a:xfrm rot="780299">
            <a:off x="7895717" y="1864654"/>
            <a:ext cx="3453556" cy="2592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feld 6"/>
          <p:cNvSpPr txBox="1"/>
          <p:nvPr/>
        </p:nvSpPr>
        <p:spPr>
          <a:xfrm>
            <a:off x="7245896" y="4971008"/>
            <a:ext cx="4350741" cy="1200329"/>
          </a:xfrm>
          <a:prstGeom prst="rect">
            <a:avLst/>
          </a:prstGeom>
          <a:noFill/>
        </p:spPr>
        <p:txBody>
          <a:bodyPr wrap="square" rtlCol="0">
            <a:spAutoFit/>
          </a:bodyPr>
          <a:lstStyle/>
          <a:p>
            <a:r>
              <a:rPr lang="de-DE" dirty="0">
                <a:solidFill>
                  <a:srgbClr val="003057"/>
                </a:solidFill>
              </a:rPr>
              <a:t>Foto: Weiß-gerahmte Aufnahme. Vier Arme und Hände. Jede Hand hält einen Arm. Jeder Arm hat eine andere Hautfarbe. Hintergrund schwarz.</a:t>
            </a:r>
          </a:p>
        </p:txBody>
      </p:sp>
      <p:sp>
        <p:nvSpPr>
          <p:cNvPr id="9" name="Rechteck 8"/>
          <p:cNvSpPr/>
          <p:nvPr/>
        </p:nvSpPr>
        <p:spPr>
          <a:xfrm>
            <a:off x="7245896" y="6378275"/>
            <a:ext cx="2723604" cy="307777"/>
          </a:xfrm>
          <a:prstGeom prst="rect">
            <a:avLst/>
          </a:prstGeom>
        </p:spPr>
        <p:txBody>
          <a:bodyPr wrap="square">
            <a:spAutoFit/>
          </a:bodyPr>
          <a:lstStyle/>
          <a:p>
            <a:r>
              <a:rPr lang="de-DE" sz="1400" dirty="0">
                <a:solidFill>
                  <a:srgbClr val="003057"/>
                </a:solidFill>
              </a:rPr>
              <a:t>Bildquelle: </a:t>
            </a:r>
            <a:r>
              <a:rPr lang="de-DE" sz="1400" dirty="0">
                <a:solidFill>
                  <a:srgbClr val="003057"/>
                </a:solidFill>
                <a:hlinkClick r:id="rId4"/>
              </a:rPr>
              <a:t>Diagramm Center</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18</a:t>
            </a:fld>
            <a:endParaRPr lang="de-DE"/>
          </a:p>
        </p:txBody>
      </p:sp>
    </p:spTree>
    <p:extLst>
      <p:ext uri="{BB962C8B-B14F-4D97-AF65-F5344CB8AC3E}">
        <p14:creationId xmlns:p14="http://schemas.microsoft.com/office/powerpoint/2010/main" val="48159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a:t>Wo Alt-Texte einsehen? </a:t>
            </a:r>
          </a:p>
        </p:txBody>
      </p:sp>
      <p:sp>
        <p:nvSpPr>
          <p:cNvPr id="3" name="Inhaltsplatzhalter 2"/>
          <p:cNvSpPr>
            <a:spLocks noGrp="1"/>
          </p:cNvSpPr>
          <p:nvPr>
            <p:ph idx="1"/>
          </p:nvPr>
        </p:nvSpPr>
        <p:spPr/>
        <p:txBody>
          <a:bodyPr>
            <a:normAutofit/>
          </a:bodyPr>
          <a:lstStyle/>
          <a:p>
            <a:pPr marL="0" indent="0">
              <a:lnSpc>
                <a:spcPct val="100000"/>
              </a:lnSpc>
              <a:spcAft>
                <a:spcPts val="1200"/>
              </a:spcAft>
              <a:buNone/>
            </a:pPr>
            <a:r>
              <a:rPr lang="en-US" b="1" dirty="0">
                <a:solidFill>
                  <a:srgbClr val="AC145A"/>
                </a:solidFill>
              </a:rPr>
              <a:t>Web Developer</a:t>
            </a:r>
          </a:p>
          <a:p>
            <a:pPr marL="0" indent="0">
              <a:lnSpc>
                <a:spcPct val="100000"/>
              </a:lnSpc>
              <a:spcAft>
                <a:spcPts val="600"/>
              </a:spcAft>
              <a:buNone/>
            </a:pPr>
            <a:r>
              <a:rPr lang="de-DE" sz="2400" dirty="0"/>
              <a:t>kostenloses Browser Add-on für </a:t>
            </a:r>
            <a:r>
              <a:rPr lang="de-DE" sz="2400" dirty="0">
                <a:hlinkClick r:id="rId3"/>
              </a:rPr>
              <a:t>Firefox</a:t>
            </a:r>
            <a:r>
              <a:rPr lang="de-DE" sz="2400" dirty="0"/>
              <a:t> und </a:t>
            </a:r>
            <a:r>
              <a:rPr lang="de-DE" sz="2400" dirty="0">
                <a:hlinkClick r:id="rId4"/>
              </a:rPr>
              <a:t>Chrome</a:t>
            </a:r>
            <a:endParaRPr lang="de-DE" sz="2400" dirty="0"/>
          </a:p>
        </p:txBody>
      </p:sp>
      <p:pic>
        <p:nvPicPr>
          <p:cNvPr id="11" name="Grafik 10" descr="Screenshot: Infografik zu Handlungsfeldern des Kompetenzzentrums. Darüber erscheint in weißer Schrift auf rotem Grund der Alternativtext: &quot;alt=&quot;3 Handlungsfelder horizontal nebeneinander angeordnet, Kreislinien umranden die Handlungsfelder und führen von einem zum nächsten Feld. Text: Handlungsfeld 1: Barrierefreiheitsprüfung von Webseiten; Handlungsfeld 2: Barrierefreiheit digitaler Anwendungen im Kontext von Studium und Lehre; Handlungsfeld 3: Einsetz assitiver Technologien im Kontext von Studium und Lehre.&quot;"/>
          <p:cNvPicPr>
            <a:picLocks noChangeAspect="1"/>
          </p:cNvPicPr>
          <p:nvPr/>
        </p:nvPicPr>
        <p:blipFill rotWithShape="1">
          <a:blip r:embed="rId5"/>
          <a:srcRect t="19753" b="5679"/>
          <a:stretch/>
        </p:blipFill>
        <p:spPr>
          <a:xfrm>
            <a:off x="838199" y="3162120"/>
            <a:ext cx="8355741" cy="3504769"/>
          </a:xfrm>
          <a:prstGeom prst="rect">
            <a:avLst/>
          </a:prstGeom>
        </p:spPr>
      </p:pic>
      <p:pic>
        <p:nvPicPr>
          <p:cNvPr id="12" name="Grafik 11" descr="Screenshot: Web Developer-Logo, bestehend aus grauem Zahnrad-Icon. "/>
          <p:cNvPicPr>
            <a:picLocks noChangeAspect="1"/>
          </p:cNvPicPr>
          <p:nvPr/>
        </p:nvPicPr>
        <p:blipFill>
          <a:blip r:embed="rId6"/>
          <a:stretch>
            <a:fillRect/>
          </a:stretch>
        </p:blipFill>
        <p:spPr>
          <a:xfrm>
            <a:off x="7626095" y="1335699"/>
            <a:ext cx="943107" cy="1000265"/>
          </a:xfrm>
          <a:prstGeom prst="rect">
            <a:avLst/>
          </a:prstGeom>
        </p:spPr>
      </p:pic>
      <p:grpSp>
        <p:nvGrpSpPr>
          <p:cNvPr id="10" name="Gruppieren 9" descr="Scrrenshot: Benutzeroberfläche Web Developer. Der Menü-Punkt &quot;Images&quot; und der erste Auswahlpunkt &quot;Display Alt Attributes&quot; sind rot eingekreist."/>
          <p:cNvGrpSpPr/>
          <p:nvPr/>
        </p:nvGrpSpPr>
        <p:grpSpPr>
          <a:xfrm>
            <a:off x="8569202" y="401772"/>
            <a:ext cx="2933703" cy="1591529"/>
            <a:chOff x="838198" y="2945606"/>
            <a:chExt cx="4425990" cy="2401092"/>
          </a:xfrm>
        </p:grpSpPr>
        <p:pic>
          <p:nvPicPr>
            <p:cNvPr id="8" name="Grafik 7" descr="Screenshot: Benutzeroberläche des Add-ons. Menü-Reiter &quot;Images&quot; und Unterpunkt &quot;Display Alt Attributes&quot; sind rot eingekreist."/>
            <p:cNvPicPr>
              <a:picLocks noChangeAspect="1"/>
            </p:cNvPicPr>
            <p:nvPr/>
          </p:nvPicPr>
          <p:blipFill rotWithShape="1">
            <a:blip r:embed="rId7"/>
            <a:srcRect l="28548" t="14904" r="45204" b="60535"/>
            <a:stretch/>
          </p:blipFill>
          <p:spPr>
            <a:xfrm>
              <a:off x="838200" y="3017043"/>
              <a:ext cx="4425988" cy="2329655"/>
            </a:xfrm>
            <a:prstGeom prst="rect">
              <a:avLst/>
            </a:prstGeom>
          </p:spPr>
        </p:pic>
        <p:sp>
          <p:nvSpPr>
            <p:cNvPr id="5" name="Ellipse 4"/>
            <p:cNvSpPr/>
            <p:nvPr/>
          </p:nvSpPr>
          <p:spPr>
            <a:xfrm>
              <a:off x="3111500" y="2945606"/>
              <a:ext cx="1079500"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838198" y="3377407"/>
              <a:ext cx="1981201"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Foliennummernplatzhalter 3"/>
          <p:cNvSpPr>
            <a:spLocks noGrp="1"/>
          </p:cNvSpPr>
          <p:nvPr>
            <p:ph type="sldNum" sz="quarter" idx="12"/>
          </p:nvPr>
        </p:nvSpPr>
        <p:spPr/>
        <p:txBody>
          <a:bodyPr/>
          <a:lstStyle/>
          <a:p>
            <a:fld id="{FB2375C0-7702-4EFE-AA9A-D259F46FFF45}" type="slidenum">
              <a:rPr lang="de-DE" smtClean="0"/>
              <a:t>19</a:t>
            </a:fld>
            <a:endParaRPr lang="de-DE"/>
          </a:p>
        </p:txBody>
      </p:sp>
    </p:spTree>
    <p:extLst>
      <p:ext uri="{BB962C8B-B14F-4D97-AF65-F5344CB8AC3E}">
        <p14:creationId xmlns:p14="http://schemas.microsoft.com/office/powerpoint/2010/main" val="217666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endParaRPr lang="de-DE" dirty="0">
              <a:solidFill>
                <a:srgbClr val="FF0000"/>
              </a:solidFill>
            </a:endParaRPr>
          </a:p>
        </p:txBody>
      </p:sp>
      <p:sp>
        <p:nvSpPr>
          <p:cNvPr id="3" name="Inhaltsplatzhalter 2"/>
          <p:cNvSpPr>
            <a:spLocks noGrp="1"/>
          </p:cNvSpPr>
          <p:nvPr>
            <p:ph idx="1"/>
          </p:nvPr>
        </p:nvSpPr>
        <p:spPr/>
        <p:txBody>
          <a:bodyPr>
            <a:normAutofit/>
          </a:bodyPr>
          <a:lstStyle/>
          <a:p>
            <a:pPr>
              <a:spcBef>
                <a:spcPts val="0"/>
              </a:spcBef>
              <a:spcAft>
                <a:spcPts val="600"/>
              </a:spcAft>
            </a:pPr>
            <a:r>
              <a:rPr lang="de-DE" dirty="0"/>
              <a:t>Begrüßung</a:t>
            </a:r>
          </a:p>
          <a:p>
            <a:pPr>
              <a:spcBef>
                <a:spcPts val="0"/>
              </a:spcBef>
              <a:spcAft>
                <a:spcPts val="600"/>
              </a:spcAft>
            </a:pPr>
            <a:r>
              <a:rPr lang="de-DE" dirty="0"/>
              <a:t>Warum Barrierefreiheit? </a:t>
            </a:r>
          </a:p>
          <a:p>
            <a:pPr>
              <a:spcBef>
                <a:spcPts val="0"/>
              </a:spcBef>
              <a:spcAft>
                <a:spcPts val="600"/>
              </a:spcAft>
            </a:pPr>
            <a:r>
              <a:rPr lang="de-DE" dirty="0"/>
              <a:t>Redaktionelle Tipps:</a:t>
            </a:r>
          </a:p>
          <a:p>
            <a:pPr marL="0" indent="265113">
              <a:spcBef>
                <a:spcPts val="0"/>
              </a:spcBef>
              <a:spcAft>
                <a:spcPts val="600"/>
              </a:spcAft>
              <a:buNone/>
            </a:pPr>
            <a:r>
              <a:rPr lang="de-DE" dirty="0"/>
              <a:t>Abbau digitaler Barrieren – ein kurzer Überblick</a:t>
            </a:r>
          </a:p>
          <a:p>
            <a:pPr>
              <a:spcBef>
                <a:spcPts val="0"/>
              </a:spcBef>
              <a:spcAft>
                <a:spcPts val="600"/>
              </a:spcAft>
            </a:pPr>
            <a:r>
              <a:rPr lang="de-DE" dirty="0"/>
              <a:t>Resümee</a:t>
            </a:r>
          </a:p>
        </p:txBody>
      </p:sp>
      <p:sp>
        <p:nvSpPr>
          <p:cNvPr id="5" name="Foliennummernplatzhalter 4"/>
          <p:cNvSpPr>
            <a:spLocks noGrp="1"/>
          </p:cNvSpPr>
          <p:nvPr>
            <p:ph type="sldNum" sz="quarter" idx="12"/>
          </p:nvPr>
        </p:nvSpPr>
        <p:spPr/>
        <p:txBody>
          <a:bodyPr/>
          <a:lstStyle/>
          <a:p>
            <a:fld id="{FB2375C0-7702-4EFE-AA9A-D259F46FFF45}" type="slidenum">
              <a:rPr lang="de-DE" smtClean="0"/>
              <a:t>2</a:t>
            </a:fld>
            <a:endParaRPr lang="de-DE"/>
          </a:p>
        </p:txBody>
      </p:sp>
    </p:spTree>
    <p:extLst>
      <p:ext uri="{BB962C8B-B14F-4D97-AF65-F5344CB8AC3E}">
        <p14:creationId xmlns:p14="http://schemas.microsoft.com/office/powerpoint/2010/main" val="158301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Text</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5213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Überschriften (1/3)</a:t>
            </a:r>
          </a:p>
        </p:txBody>
      </p:sp>
      <p:pic>
        <p:nvPicPr>
          <p:cNvPr id="6" name="Grafik 5"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844" y="538380"/>
            <a:ext cx="694771" cy="684000"/>
          </a:xfrm>
          <a:prstGeom prst="rect">
            <a:avLst/>
          </a:prstGeom>
        </p:spPr>
      </p:pic>
      <p:pic>
        <p:nvPicPr>
          <p:cNvPr id="9" name="Grafik 8"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8" name="Grafik 7" descr="Grafik: Icon Browser-Fenster mit HTML-Code, weiße Outlines auf dunkelrotem Gr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rmAutofit/>
          </a:bodyPr>
          <a:lstStyle/>
          <a:p>
            <a:pPr marL="0" indent="0">
              <a:lnSpc>
                <a:spcPct val="100000"/>
              </a:lnSpc>
              <a:spcAft>
                <a:spcPts val="1200"/>
              </a:spcAft>
              <a:buNone/>
            </a:pPr>
            <a:r>
              <a:rPr lang="de-DE" sz="2600" b="1" dirty="0">
                <a:solidFill>
                  <a:srgbClr val="AC145A"/>
                </a:solidFill>
              </a:rPr>
              <a:t>Vergabe aussagekräftiger (Zwischen-)Überschriften</a:t>
            </a:r>
          </a:p>
          <a:p>
            <a:pPr>
              <a:lnSpc>
                <a:spcPct val="100000"/>
              </a:lnSpc>
              <a:spcAft>
                <a:spcPts val="600"/>
              </a:spcAft>
            </a:pPr>
            <a:r>
              <a:rPr lang="de-DE" dirty="0"/>
              <a:t>keine leeren Überschriften: </a:t>
            </a:r>
            <a:br>
              <a:rPr lang="de-DE" dirty="0"/>
            </a:br>
            <a:r>
              <a:rPr lang="de-DE" dirty="0"/>
              <a:t>Nutzung zur Generierung von Abständen vermeiden</a:t>
            </a:r>
          </a:p>
          <a:p>
            <a:pPr>
              <a:lnSpc>
                <a:spcPct val="100000"/>
              </a:lnSpc>
              <a:spcAft>
                <a:spcPts val="600"/>
              </a:spcAft>
            </a:pPr>
            <a:r>
              <a:rPr lang="de-DE" dirty="0"/>
              <a:t>informative Überschriften, die kontextunabhängig funktionieren</a:t>
            </a:r>
            <a:endParaRPr lang="de-DE" dirty="0">
              <a:solidFill>
                <a:srgbClr val="FF0000"/>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21</a:t>
            </a:fld>
            <a:endParaRPr lang="de-DE"/>
          </a:p>
        </p:txBody>
      </p:sp>
    </p:spTree>
    <p:extLst>
      <p:ext uri="{BB962C8B-B14F-4D97-AF65-F5344CB8AC3E}">
        <p14:creationId xmlns:p14="http://schemas.microsoft.com/office/powerpoint/2010/main" val="119166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Überschriften (2/3)</a:t>
            </a:r>
          </a:p>
        </p:txBody>
      </p:sp>
      <p:pic>
        <p:nvPicPr>
          <p:cNvPr id="11" name="Grafik 10"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2" name="Grafik 11"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rmAutofit lnSpcReduction="10000"/>
          </a:bodyPr>
          <a:lstStyle/>
          <a:p>
            <a:pPr marL="0" indent="0">
              <a:spcAft>
                <a:spcPts val="1200"/>
              </a:spcAft>
              <a:buNone/>
            </a:pPr>
            <a:r>
              <a:rPr lang="de-DE" sz="2600" b="1" dirty="0">
                <a:solidFill>
                  <a:srgbClr val="AC145A"/>
                </a:solidFill>
              </a:rPr>
              <a:t>Korrektes Auszeichnen und Hierarchisieren</a:t>
            </a:r>
          </a:p>
          <a:p>
            <a:r>
              <a:rPr lang="de-DE" sz="2200" dirty="0"/>
              <a:t>zur Kennzeichnung von Überschriften Formatvorlagen im CMS verwenden</a:t>
            </a:r>
          </a:p>
          <a:p>
            <a:pPr>
              <a:spcAft>
                <a:spcPts val="1800"/>
              </a:spcAft>
            </a:pPr>
            <a:r>
              <a:rPr lang="de-DE" sz="2200" dirty="0"/>
              <a:t>Überschriftenhierarchie sollte der inhaltlichen Hierarchie des Textes entsprechen:</a:t>
            </a:r>
          </a:p>
          <a:p>
            <a:pPr lvl="1">
              <a:spcAft>
                <a:spcPts val="600"/>
              </a:spcAft>
            </a:pPr>
            <a:r>
              <a:rPr lang="de-DE" sz="1800" b="1" dirty="0">
                <a:solidFill>
                  <a:srgbClr val="003057"/>
                </a:solidFill>
              </a:rPr>
              <a:t>Überschrift erster Ordnung (H1)</a:t>
            </a:r>
            <a:br>
              <a:rPr lang="de-DE" sz="1800" dirty="0">
                <a:solidFill>
                  <a:srgbClr val="003057"/>
                </a:solidFill>
              </a:rPr>
            </a:br>
            <a:r>
              <a:rPr lang="de-DE" sz="1800" dirty="0">
                <a:solidFill>
                  <a:srgbClr val="003057"/>
                </a:solidFill>
              </a:rPr>
              <a:t>z. B. Titel der Start- oder Unterseite</a:t>
            </a:r>
          </a:p>
          <a:p>
            <a:pPr lvl="1">
              <a:spcAft>
                <a:spcPts val="600"/>
              </a:spcAft>
            </a:pPr>
            <a:r>
              <a:rPr lang="de-DE" sz="1800" b="1" dirty="0">
                <a:solidFill>
                  <a:srgbClr val="003057"/>
                </a:solidFill>
              </a:rPr>
              <a:t>Überschrift zweiter Ordnung (H2)</a:t>
            </a:r>
            <a:br>
              <a:rPr lang="de-DE" sz="1800" dirty="0">
                <a:solidFill>
                  <a:srgbClr val="003057"/>
                </a:solidFill>
              </a:rPr>
            </a:br>
            <a:r>
              <a:rPr lang="de-DE" sz="1800" dirty="0">
                <a:solidFill>
                  <a:srgbClr val="003057"/>
                </a:solidFill>
              </a:rPr>
              <a:t>z. B. Hauptüberschriften zur Kennzeichnung </a:t>
            </a:r>
            <a:br>
              <a:rPr lang="de-DE" sz="1800" dirty="0">
                <a:solidFill>
                  <a:srgbClr val="003057"/>
                </a:solidFill>
              </a:rPr>
            </a:br>
            <a:r>
              <a:rPr lang="de-DE" sz="1800" dirty="0">
                <a:solidFill>
                  <a:srgbClr val="003057"/>
                </a:solidFill>
              </a:rPr>
              <a:t>von Artikeln</a:t>
            </a:r>
          </a:p>
          <a:p>
            <a:pPr lvl="1">
              <a:spcAft>
                <a:spcPts val="1800"/>
              </a:spcAft>
            </a:pPr>
            <a:r>
              <a:rPr lang="de-DE" sz="1800" b="1" dirty="0">
                <a:solidFill>
                  <a:srgbClr val="003057"/>
                </a:solidFill>
              </a:rPr>
              <a:t>Überschrift dritter Ordnung (H3)</a:t>
            </a:r>
            <a:br>
              <a:rPr lang="de-DE" sz="1800" dirty="0">
                <a:solidFill>
                  <a:srgbClr val="003057"/>
                </a:solidFill>
              </a:rPr>
            </a:br>
            <a:r>
              <a:rPr lang="de-DE" sz="1800" dirty="0">
                <a:solidFill>
                  <a:srgbClr val="003057"/>
                </a:solidFill>
              </a:rPr>
              <a:t>z. B. Zwischenüberschriften innerhalb </a:t>
            </a:r>
            <a:br>
              <a:rPr lang="de-DE" sz="1800" dirty="0">
                <a:solidFill>
                  <a:srgbClr val="003057"/>
                </a:solidFill>
              </a:rPr>
            </a:br>
            <a:r>
              <a:rPr lang="de-DE" sz="1800" dirty="0">
                <a:solidFill>
                  <a:srgbClr val="003057"/>
                </a:solidFill>
              </a:rPr>
              <a:t>des Textes zur Kennzeichnung von Absätzen</a:t>
            </a:r>
          </a:p>
          <a:p>
            <a:pPr defTabSz="269875"/>
            <a:r>
              <a:rPr lang="de-DE" sz="2400" b="1" dirty="0"/>
              <a:t>	</a:t>
            </a:r>
            <a:r>
              <a:rPr lang="de-DE" sz="2200" dirty="0"/>
              <a:t>nach Möglichkeit keine Ebene überspringen</a:t>
            </a:r>
          </a:p>
        </p:txBody>
      </p:sp>
      <p:grpSp>
        <p:nvGrpSpPr>
          <p:cNvPr id="4" name="Gruppieren 3" descr="Scrrenshot: Typo 3-Benutzeroberfläche. Formatvorlage für Überschriften rot eingekreist."/>
          <p:cNvGrpSpPr/>
          <p:nvPr/>
        </p:nvGrpSpPr>
        <p:grpSpPr>
          <a:xfrm>
            <a:off x="6595533" y="3482056"/>
            <a:ext cx="5153453" cy="1814837"/>
            <a:chOff x="6180854" y="3291840"/>
            <a:chExt cx="5713886" cy="2012199"/>
          </a:xfrm>
        </p:grpSpPr>
        <p:pic>
          <p:nvPicPr>
            <p:cNvPr id="3" name="Grafik 2" descr="Screenshot: Typo3 Benutzeroberfläche. Ausgeklapptes Überschriften-Menü ist rot eingekreist. Text im Bild: &quot;Überschrift, Überschrift 2, Überschrift 3, Überschrift 4&quot;."/>
            <p:cNvPicPr>
              <a:picLocks noChangeAspect="1"/>
            </p:cNvPicPr>
            <p:nvPr/>
          </p:nvPicPr>
          <p:blipFill rotWithShape="1">
            <a:blip r:embed="rId5"/>
            <a:srcRect l="30390" t="50331" r="5568" b="9575"/>
            <a:stretch/>
          </p:blipFill>
          <p:spPr>
            <a:xfrm>
              <a:off x="6180854" y="3291840"/>
              <a:ext cx="5713886" cy="2012199"/>
            </a:xfrm>
            <a:prstGeom prst="rect">
              <a:avLst/>
            </a:prstGeom>
          </p:spPr>
        </p:pic>
        <p:sp>
          <p:nvSpPr>
            <p:cNvPr id="8" name="Ellipse 7"/>
            <p:cNvSpPr/>
            <p:nvPr/>
          </p:nvSpPr>
          <p:spPr>
            <a:xfrm rot="5400000">
              <a:off x="6535553" y="3686479"/>
              <a:ext cx="1751800" cy="1309036"/>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Foliennummernplatzhalter 4"/>
          <p:cNvSpPr>
            <a:spLocks noGrp="1"/>
          </p:cNvSpPr>
          <p:nvPr>
            <p:ph type="sldNum" sz="quarter" idx="12"/>
          </p:nvPr>
        </p:nvSpPr>
        <p:spPr/>
        <p:txBody>
          <a:bodyPr/>
          <a:lstStyle/>
          <a:p>
            <a:fld id="{FB2375C0-7702-4EFE-AA9A-D259F46FFF45}" type="slidenum">
              <a:rPr lang="de-DE" smtClean="0"/>
              <a:t>22</a:t>
            </a:fld>
            <a:endParaRPr lang="de-DE"/>
          </a:p>
        </p:txBody>
      </p:sp>
    </p:spTree>
    <p:extLst>
      <p:ext uri="{BB962C8B-B14F-4D97-AF65-F5344CB8AC3E}">
        <p14:creationId xmlns:p14="http://schemas.microsoft.com/office/powerpoint/2010/main" val="360422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Überschriften (3/3)</a:t>
            </a:r>
          </a:p>
        </p:txBody>
      </p:sp>
      <p:pic>
        <p:nvPicPr>
          <p:cNvPr id="13" name="Grafik 12"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4" name="Grafik 13"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200" y="1825625"/>
            <a:ext cx="6987140" cy="4351338"/>
          </a:xfrm>
        </p:spPr>
        <p:txBody>
          <a:bodyPr>
            <a:normAutofit/>
          </a:bodyPr>
          <a:lstStyle/>
          <a:p>
            <a:pPr marL="0" indent="0">
              <a:lnSpc>
                <a:spcPct val="100000"/>
              </a:lnSpc>
              <a:spcAft>
                <a:spcPts val="1200"/>
              </a:spcAft>
              <a:buNone/>
            </a:pPr>
            <a:r>
              <a:rPr lang="en-US" sz="2400" b="1" dirty="0" err="1">
                <a:solidFill>
                  <a:srgbClr val="AC145A"/>
                </a:solidFill>
              </a:rPr>
              <a:t>Wie</a:t>
            </a:r>
            <a:r>
              <a:rPr lang="en-US" sz="2400" b="1" dirty="0">
                <a:solidFill>
                  <a:srgbClr val="AC145A"/>
                </a:solidFill>
              </a:rPr>
              <a:t> </a:t>
            </a:r>
            <a:r>
              <a:rPr lang="en-US" sz="2400" b="1" dirty="0" err="1">
                <a:solidFill>
                  <a:srgbClr val="AC145A"/>
                </a:solidFill>
              </a:rPr>
              <a:t>kann</a:t>
            </a:r>
            <a:r>
              <a:rPr lang="en-US" sz="2400" b="1" dirty="0">
                <a:solidFill>
                  <a:srgbClr val="AC145A"/>
                </a:solidFill>
              </a:rPr>
              <a:t> </a:t>
            </a:r>
            <a:r>
              <a:rPr lang="en-US" sz="2400" b="1" dirty="0" err="1">
                <a:solidFill>
                  <a:srgbClr val="AC145A"/>
                </a:solidFill>
              </a:rPr>
              <a:t>ich</a:t>
            </a:r>
            <a:r>
              <a:rPr lang="en-US" sz="2400" b="1" dirty="0">
                <a:solidFill>
                  <a:srgbClr val="AC145A"/>
                </a:solidFill>
              </a:rPr>
              <a:t> die </a:t>
            </a:r>
            <a:r>
              <a:rPr lang="en-US" sz="2400" b="1" dirty="0" err="1">
                <a:solidFill>
                  <a:srgbClr val="AC145A"/>
                </a:solidFill>
              </a:rPr>
              <a:t>Überschriftenhierarchie</a:t>
            </a:r>
            <a:r>
              <a:rPr lang="en-US" sz="2400" b="1" dirty="0">
                <a:solidFill>
                  <a:srgbClr val="AC145A"/>
                </a:solidFill>
              </a:rPr>
              <a:t> </a:t>
            </a:r>
            <a:r>
              <a:rPr lang="en-US" sz="2400" b="1" dirty="0" err="1">
                <a:solidFill>
                  <a:srgbClr val="AC145A"/>
                </a:solidFill>
              </a:rPr>
              <a:t>ermitteln</a:t>
            </a:r>
            <a:r>
              <a:rPr lang="en-US" sz="2400" b="1" dirty="0">
                <a:solidFill>
                  <a:srgbClr val="AC145A"/>
                </a:solidFill>
              </a:rPr>
              <a:t>?</a:t>
            </a:r>
          </a:p>
          <a:p>
            <a:pPr marL="0" indent="0">
              <a:lnSpc>
                <a:spcPct val="100000"/>
              </a:lnSpc>
              <a:spcAft>
                <a:spcPts val="600"/>
              </a:spcAft>
              <a:buNone/>
            </a:pPr>
            <a:r>
              <a:rPr lang="en-US" sz="2200" b="1" dirty="0" err="1"/>
              <a:t>HeadingsMap</a:t>
            </a:r>
            <a:endParaRPr lang="en-US" sz="2200" b="1" dirty="0"/>
          </a:p>
          <a:p>
            <a:pPr>
              <a:lnSpc>
                <a:spcPct val="100000"/>
              </a:lnSpc>
              <a:spcAft>
                <a:spcPts val="200"/>
              </a:spcAft>
            </a:pPr>
            <a:r>
              <a:rPr lang="de-DE" sz="2200" dirty="0"/>
              <a:t>kostenloses Browser Add-on zur Prüfung </a:t>
            </a:r>
            <a:br>
              <a:rPr lang="de-DE" sz="2200" dirty="0"/>
            </a:br>
            <a:r>
              <a:rPr lang="de-DE" sz="2200" dirty="0"/>
              <a:t>der Überschriftenhierarchie für </a:t>
            </a:r>
            <a:r>
              <a:rPr lang="de-DE" sz="2200" dirty="0">
                <a:hlinkClick r:id="rId5"/>
              </a:rPr>
              <a:t>Firefox</a:t>
            </a:r>
            <a:r>
              <a:rPr lang="de-DE" sz="2200" dirty="0"/>
              <a:t> und </a:t>
            </a:r>
            <a:r>
              <a:rPr lang="de-DE" sz="2200" dirty="0">
                <a:hlinkClick r:id="rId6"/>
              </a:rPr>
              <a:t>Chrome</a:t>
            </a:r>
            <a:endParaRPr lang="de-DE" sz="2200" dirty="0"/>
          </a:p>
          <a:p>
            <a:pPr>
              <a:lnSpc>
                <a:spcPct val="100000"/>
              </a:lnSpc>
              <a:spcAft>
                <a:spcPts val="200"/>
              </a:spcAft>
            </a:pPr>
            <a:r>
              <a:rPr lang="de-DE" sz="2200" dirty="0"/>
              <a:t>Liste mit Seitenüberschriften und </a:t>
            </a:r>
            <a:br>
              <a:rPr lang="de-DE" sz="2200" dirty="0"/>
            </a:br>
            <a:r>
              <a:rPr lang="de-DE" sz="2200" dirty="0"/>
              <a:t>Informationen über deren hierarchische Struktur </a:t>
            </a:r>
            <a:br>
              <a:rPr lang="de-DE" sz="2200" dirty="0"/>
            </a:br>
            <a:r>
              <a:rPr lang="de-DE" sz="2200" dirty="0">
                <a:sym typeface="Wingdings" panose="05000000000000000000" pitchFamily="2" charset="2"/>
              </a:rPr>
              <a:t> offenbart strukturelle </a:t>
            </a:r>
            <a:r>
              <a:rPr lang="de-DE" sz="2200" dirty="0"/>
              <a:t>Fehler</a:t>
            </a:r>
            <a:endParaRPr lang="en-US" sz="2200" dirty="0"/>
          </a:p>
        </p:txBody>
      </p:sp>
      <p:pic>
        <p:nvPicPr>
          <p:cNvPr id="11" name="Grafik 10" descr="Screenshot: schwarzes HeadingsMap-Logo, in Form von 2 Textklammern, die den Kleinbuchstaben &quot;h&quot; und einen Schrägstrich einschließen."/>
          <p:cNvPicPr>
            <a:picLocks noChangeAspect="1"/>
          </p:cNvPicPr>
          <p:nvPr/>
        </p:nvPicPr>
        <p:blipFill>
          <a:blip r:embed="rId7"/>
          <a:stretch>
            <a:fillRect/>
          </a:stretch>
        </p:blipFill>
        <p:spPr>
          <a:xfrm>
            <a:off x="2654502" y="2472393"/>
            <a:ext cx="515965" cy="511438"/>
          </a:xfrm>
          <a:prstGeom prst="rect">
            <a:avLst/>
          </a:prstGeom>
        </p:spPr>
      </p:pic>
      <p:pic>
        <p:nvPicPr>
          <p:cNvPr id="12" name="Grafik 11" descr="Screenshot: Benutzeroberfläche der HeadingsMap. Zeigt Überschriftenhierarchie an."/>
          <p:cNvPicPr>
            <a:picLocks noChangeAspect="1"/>
          </p:cNvPicPr>
          <p:nvPr/>
        </p:nvPicPr>
        <p:blipFill rotWithShape="1">
          <a:blip r:embed="rId8"/>
          <a:srcRect t="19693" r="72695" b="50234"/>
          <a:stretch/>
        </p:blipFill>
        <p:spPr>
          <a:xfrm>
            <a:off x="7746266" y="3671465"/>
            <a:ext cx="3754910" cy="232628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23</a:t>
            </a:fld>
            <a:endParaRPr lang="de-DE"/>
          </a:p>
        </p:txBody>
      </p:sp>
    </p:spTree>
    <p:extLst>
      <p:ext uri="{BB962C8B-B14F-4D97-AF65-F5344CB8AC3E}">
        <p14:creationId xmlns:p14="http://schemas.microsoft.com/office/powerpoint/2010/main" val="145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Fließtext (1/3)</a:t>
            </a:r>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1" name="Grafik 10"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pPr marL="0" indent="0">
              <a:lnSpc>
                <a:spcPct val="100000"/>
              </a:lnSpc>
              <a:spcAft>
                <a:spcPts val="1200"/>
              </a:spcAft>
              <a:buNone/>
            </a:pPr>
            <a:r>
              <a:rPr lang="de-DE" sz="2400" b="1" dirty="0">
                <a:solidFill>
                  <a:srgbClr val="AC145A"/>
                </a:solidFill>
              </a:rPr>
              <a:t>Sprachliche Ebene</a:t>
            </a:r>
          </a:p>
          <a:p>
            <a:r>
              <a:rPr lang="de-DE" sz="2200" dirty="0"/>
              <a:t>übersichtliche Gliederung der Inhalte (roter Faden)</a:t>
            </a:r>
          </a:p>
          <a:p>
            <a:r>
              <a:rPr lang="de-DE" sz="2200" dirty="0"/>
              <a:t>lange Schachtelsätze vermeiden </a:t>
            </a:r>
            <a:r>
              <a:rPr lang="de-DE" sz="2200" dirty="0">
                <a:sym typeface="Wingdings" panose="05000000000000000000" pitchFamily="2" charset="2"/>
              </a:rPr>
              <a:t> </a:t>
            </a:r>
            <a:r>
              <a:rPr lang="de-DE" sz="2200" dirty="0"/>
              <a:t>präzise Formulierungen statt Phrasen</a:t>
            </a:r>
          </a:p>
          <a:p>
            <a:r>
              <a:rPr lang="de-DE" sz="2200" dirty="0"/>
              <a:t>aktive statt passive Formulierungen</a:t>
            </a:r>
          </a:p>
          <a:p>
            <a:r>
              <a:rPr lang="de-DE" sz="2200" dirty="0"/>
              <a:t>Verbalstil statt Nominalstil (z. B. verbessern statt Verbesserung)</a:t>
            </a:r>
          </a:p>
          <a:p>
            <a:r>
              <a:rPr lang="de-DE" sz="2200" dirty="0"/>
              <a:t>unnötige Füllwörter, Anglizismen und Fremdworte vermeiden</a:t>
            </a:r>
          </a:p>
          <a:p>
            <a:r>
              <a:rPr lang="de-DE" sz="2200" dirty="0"/>
              <a:t>mobiles Verhalten und Farbwahrnehmung in der Sprache berücksichtigen</a:t>
            </a:r>
          </a:p>
          <a:p>
            <a:pPr lvl="1"/>
            <a:r>
              <a:rPr lang="de-DE" sz="1800" dirty="0">
                <a:solidFill>
                  <a:srgbClr val="003057"/>
                </a:solidFill>
              </a:rPr>
              <a:t>keine Verweise wie „links“ oder „rechts“ </a:t>
            </a:r>
            <a:br>
              <a:rPr lang="de-DE" sz="1800" dirty="0">
                <a:solidFill>
                  <a:srgbClr val="003057"/>
                </a:solidFill>
              </a:rPr>
            </a:br>
            <a:r>
              <a:rPr lang="de-DE" sz="1800" dirty="0">
                <a:solidFill>
                  <a:srgbClr val="003057"/>
                </a:solidFill>
                <a:sym typeface="Wingdings" panose="05000000000000000000" pitchFamily="2" charset="2"/>
              </a:rPr>
              <a:t> abweichendes </a:t>
            </a:r>
            <a:r>
              <a:rPr lang="de-DE" sz="1800" dirty="0">
                <a:solidFill>
                  <a:srgbClr val="003057"/>
                </a:solidFill>
              </a:rPr>
              <a:t>Verhalten des Layouts </a:t>
            </a:r>
            <a:br>
              <a:rPr lang="de-DE" sz="1800" dirty="0">
                <a:solidFill>
                  <a:srgbClr val="003057"/>
                </a:solidFill>
              </a:rPr>
            </a:br>
            <a:r>
              <a:rPr lang="de-DE" sz="1800" dirty="0">
                <a:solidFill>
                  <a:srgbClr val="003057"/>
                </a:solidFill>
              </a:rPr>
              <a:t>(z. B. auf dem Smartphone)</a:t>
            </a:r>
          </a:p>
          <a:p>
            <a:pPr lvl="1"/>
            <a:r>
              <a:rPr lang="de-DE" sz="1800" dirty="0">
                <a:solidFill>
                  <a:srgbClr val="003057"/>
                </a:solidFill>
              </a:rPr>
              <a:t>keine Verweise wie „im roten Kasten“ </a:t>
            </a:r>
            <a:br>
              <a:rPr lang="de-DE" sz="1800" dirty="0">
                <a:solidFill>
                  <a:srgbClr val="003057"/>
                </a:solidFill>
              </a:rPr>
            </a:br>
            <a:r>
              <a:rPr lang="de-DE" sz="1800" dirty="0">
                <a:solidFill>
                  <a:srgbClr val="003057"/>
                </a:solidFill>
                <a:sym typeface="Wingdings" panose="05000000000000000000" pitchFamily="2" charset="2"/>
              </a:rPr>
              <a:t> </a:t>
            </a:r>
            <a:r>
              <a:rPr lang="de-DE" sz="1800" dirty="0">
                <a:solidFill>
                  <a:srgbClr val="003057"/>
                </a:solidFill>
              </a:rPr>
              <a:t>Menschen mit Farbenfehlsichtigkeit nehmen Farben anders wahr</a:t>
            </a:r>
          </a:p>
          <a:p>
            <a:endParaRPr lang="de-DE" sz="2200" dirty="0"/>
          </a:p>
        </p:txBody>
      </p:sp>
      <p:sp>
        <p:nvSpPr>
          <p:cNvPr id="5" name="Foliennummernplatzhalter 4"/>
          <p:cNvSpPr>
            <a:spLocks noGrp="1"/>
          </p:cNvSpPr>
          <p:nvPr>
            <p:ph type="sldNum" sz="quarter" idx="12"/>
          </p:nvPr>
        </p:nvSpPr>
        <p:spPr/>
        <p:txBody>
          <a:bodyPr/>
          <a:lstStyle/>
          <a:p>
            <a:fld id="{FB2375C0-7702-4EFE-AA9A-D259F46FFF45}" type="slidenum">
              <a:rPr lang="de-DE" smtClean="0"/>
              <a:t>24</a:t>
            </a:fld>
            <a:endParaRPr lang="de-DE" dirty="0"/>
          </a:p>
        </p:txBody>
      </p:sp>
    </p:spTree>
    <p:extLst>
      <p:ext uri="{BB962C8B-B14F-4D97-AF65-F5344CB8AC3E}">
        <p14:creationId xmlns:p14="http://schemas.microsoft.com/office/powerpoint/2010/main" val="204662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Fließtext (2/3)</a:t>
            </a:r>
          </a:p>
        </p:txBody>
      </p:sp>
      <p:pic>
        <p:nvPicPr>
          <p:cNvPr id="7" name="Grafik 6"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8" name="Grafik 7"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Inhaltsplatzhalter 2"/>
          <p:cNvSpPr>
            <a:spLocks noGrp="1"/>
          </p:cNvSpPr>
          <p:nvPr>
            <p:ph idx="1"/>
          </p:nvPr>
        </p:nvSpPr>
        <p:spPr/>
        <p:txBody>
          <a:bodyPr>
            <a:normAutofit/>
          </a:bodyPr>
          <a:lstStyle/>
          <a:p>
            <a:pPr marL="0" indent="0">
              <a:spcAft>
                <a:spcPts val="1200"/>
              </a:spcAft>
              <a:buNone/>
            </a:pPr>
            <a:r>
              <a:rPr lang="de-DE" sz="2400" b="1" dirty="0">
                <a:solidFill>
                  <a:srgbClr val="AC145A"/>
                </a:solidFill>
              </a:rPr>
              <a:t>Gestalterische Ebene</a:t>
            </a:r>
          </a:p>
          <a:p>
            <a:pPr marL="0" indent="0">
              <a:spcAft>
                <a:spcPts val="200"/>
              </a:spcAft>
              <a:buNone/>
            </a:pPr>
            <a:r>
              <a:rPr lang="de-DE" sz="2200" dirty="0"/>
              <a:t>Ein sparsamer Umgang mit Hervorhebungen im Text erleichtert das Erfassen von Informationen:</a:t>
            </a:r>
          </a:p>
          <a:p>
            <a:pPr>
              <a:spcAft>
                <a:spcPts val="600"/>
              </a:spcAft>
            </a:pPr>
            <a:r>
              <a:rPr lang="de-DE" sz="2200" dirty="0"/>
              <a:t>vereinzelte Hervorhebungen durch </a:t>
            </a:r>
            <a:r>
              <a:rPr lang="de-DE" sz="2200" b="1" dirty="0" err="1"/>
              <a:t>Fettung</a:t>
            </a:r>
            <a:endParaRPr lang="de-DE" sz="2200" i="1" dirty="0"/>
          </a:p>
          <a:p>
            <a:pPr lvl="1">
              <a:spcAft>
                <a:spcPts val="200"/>
              </a:spcAft>
            </a:pPr>
            <a:r>
              <a:rPr lang="de-DE" sz="1800" dirty="0">
                <a:solidFill>
                  <a:srgbClr val="003057"/>
                </a:solidFill>
              </a:rPr>
              <a:t>besser jeweiligen Schriftschnitt verwenden (wenn vorhanden)</a:t>
            </a:r>
            <a:br>
              <a:rPr lang="de-DE" sz="1800" dirty="0">
                <a:solidFill>
                  <a:srgbClr val="003057"/>
                </a:solidFill>
              </a:rPr>
            </a:br>
            <a:r>
              <a:rPr lang="de-DE" sz="1800" dirty="0">
                <a:solidFill>
                  <a:srgbClr val="003057"/>
                </a:solidFill>
              </a:rPr>
              <a:t>als Schrift nachträglich auszuzeichnen </a:t>
            </a:r>
          </a:p>
          <a:p>
            <a:r>
              <a:rPr lang="de-DE" sz="2200" dirty="0"/>
              <a:t>VERSALSCHREIBUNG,</a:t>
            </a:r>
            <a:r>
              <a:rPr lang="de-DE" sz="2200" i="1" dirty="0"/>
              <a:t> Kursivstellung,</a:t>
            </a:r>
            <a:r>
              <a:rPr lang="de-DE" sz="2200" dirty="0"/>
              <a:t> </a:t>
            </a:r>
            <a:r>
              <a:rPr lang="de-DE" sz="2200" u="sng" dirty="0"/>
              <a:t>Unterstreichungen</a:t>
            </a:r>
            <a:r>
              <a:rPr lang="de-DE" sz="2200" dirty="0"/>
              <a:t> und </a:t>
            </a:r>
            <a:r>
              <a:rPr lang="de-DE" sz="2200" dirty="0">
                <a:latin typeface="Brush Script MT" panose="03060802040406070304" pitchFamily="66" charset="0"/>
              </a:rPr>
              <a:t>Schmuckschriften </a:t>
            </a:r>
            <a:r>
              <a:rPr lang="de-DE" sz="2200" dirty="0"/>
              <a:t>vermeiden</a:t>
            </a:r>
          </a:p>
          <a:p>
            <a:pPr lvl="1">
              <a:spcAft>
                <a:spcPts val="200"/>
              </a:spcAft>
            </a:pPr>
            <a:r>
              <a:rPr lang="de-DE" sz="1800" dirty="0">
                <a:solidFill>
                  <a:srgbClr val="003057"/>
                </a:solidFill>
              </a:rPr>
              <a:t>Großbuchstaben unterscheiden sich weniger deutlich voneinander als Kleinbuchstaben</a:t>
            </a:r>
          </a:p>
          <a:p>
            <a:pPr lvl="1">
              <a:spcAft>
                <a:spcPts val="200"/>
              </a:spcAft>
            </a:pPr>
            <a:r>
              <a:rPr lang="de-DE" sz="1800" dirty="0">
                <a:solidFill>
                  <a:srgbClr val="003057"/>
                </a:solidFill>
              </a:rPr>
              <a:t>Unterstreichungen verringern die Erkennbarkeit der Zeichen</a:t>
            </a:r>
            <a:br>
              <a:rPr lang="de-DE" sz="1800" dirty="0">
                <a:solidFill>
                  <a:srgbClr val="003057"/>
                </a:solidFill>
              </a:rPr>
            </a:br>
            <a:r>
              <a:rPr lang="de-DE" sz="1800" dirty="0">
                <a:solidFill>
                  <a:srgbClr val="003057"/>
                </a:solidFill>
                <a:sym typeface="Wingdings" panose="05000000000000000000" pitchFamily="2" charset="2"/>
              </a:rPr>
              <a:t> einzige Ausnahme: Unterstreichungen bei Links sind bereits etabliert</a:t>
            </a:r>
            <a:endParaRPr lang="de-DE" sz="2200" dirty="0"/>
          </a:p>
          <a:p>
            <a:pPr lvl="1"/>
            <a:r>
              <a:rPr lang="de-DE" sz="1800" dirty="0">
                <a:solidFill>
                  <a:srgbClr val="003057"/>
                </a:solidFill>
              </a:rPr>
              <a:t>Kursivstellung und Schmuckschriften sind schwieriger zu entziffern und </a:t>
            </a:r>
            <a:br>
              <a:rPr lang="de-DE" sz="1800" dirty="0">
                <a:solidFill>
                  <a:srgbClr val="003057"/>
                </a:solidFill>
              </a:rPr>
            </a:br>
            <a:r>
              <a:rPr lang="de-DE" sz="1800" dirty="0">
                <a:solidFill>
                  <a:srgbClr val="003057"/>
                </a:solidFill>
              </a:rPr>
              <a:t>verschlechtern dadurch die Leserlichkeit</a:t>
            </a:r>
          </a:p>
          <a:p>
            <a:pPr lvl="1"/>
            <a:endParaRPr lang="de-DE" sz="18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25</a:t>
            </a:fld>
            <a:endParaRPr lang="de-DE"/>
          </a:p>
        </p:txBody>
      </p:sp>
    </p:spTree>
    <p:extLst>
      <p:ext uri="{BB962C8B-B14F-4D97-AF65-F5344CB8AC3E}">
        <p14:creationId xmlns:p14="http://schemas.microsoft.com/office/powerpoint/2010/main" val="311905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Fließtext (3/3)</a:t>
            </a:r>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11" name="Grafik 10" descr="Grafik: Icon Sprechblase mit Häkchen, weiße Outlines auf dunkelblau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r>
              <a:rPr lang="de-DE" sz="2200" dirty="0"/>
              <a:t>linksbündige Satzausrichtung (Flattersatz) nutzen</a:t>
            </a:r>
          </a:p>
          <a:p>
            <a:r>
              <a:rPr lang="de-DE" sz="2200" dirty="0"/>
              <a:t>ausreichend große Abstände wählen</a:t>
            </a:r>
          </a:p>
          <a:p>
            <a:pPr lvl="1"/>
            <a:r>
              <a:rPr lang="de-DE" sz="1800" dirty="0">
                <a:solidFill>
                  <a:srgbClr val="003057"/>
                </a:solidFill>
              </a:rPr>
              <a:t>Zeilenabstand: min. das 1,5-fache der Schriftgröße</a:t>
            </a:r>
          </a:p>
          <a:p>
            <a:pPr lvl="1"/>
            <a:r>
              <a:rPr lang="de-DE" sz="1800" dirty="0">
                <a:solidFill>
                  <a:srgbClr val="003057"/>
                </a:solidFill>
              </a:rPr>
              <a:t>Absatzabstand: min. das 2-fache der Schriftgröße)</a:t>
            </a:r>
          </a:p>
          <a:p>
            <a:pPr marL="228600" lvl="1">
              <a:spcBef>
                <a:spcPts val="1000"/>
              </a:spcBef>
            </a:pPr>
            <a:endParaRPr lang="de-DE" sz="2200" dirty="0">
              <a:solidFill>
                <a:srgbClr val="003057"/>
              </a:solidFill>
            </a:endParaRPr>
          </a:p>
          <a:p>
            <a:pPr marL="228600" lvl="1">
              <a:spcBef>
                <a:spcPts val="1000"/>
              </a:spcBef>
            </a:pPr>
            <a:endParaRPr lang="de-DE" sz="22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26</a:t>
            </a:fld>
            <a:endParaRPr lang="de-DE" dirty="0"/>
          </a:p>
        </p:txBody>
      </p:sp>
    </p:spTree>
    <p:extLst>
      <p:ext uri="{BB962C8B-B14F-4D97-AF65-F5344CB8AC3E}">
        <p14:creationId xmlns:p14="http://schemas.microsoft.com/office/powerpoint/2010/main" val="249114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t>
            </a:r>
          </a:p>
        </p:txBody>
      </p:sp>
      <p:pic>
        <p:nvPicPr>
          <p:cNvPr id="8" name="Grafik 7"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7" name="Inhaltsplatzhalter 2"/>
          <p:cNvSpPr>
            <a:spLocks noGrp="1"/>
          </p:cNvSpPr>
          <p:nvPr>
            <p:ph idx="1"/>
          </p:nvPr>
        </p:nvSpPr>
        <p:spPr>
          <a:xfrm>
            <a:off x="838199" y="1825625"/>
            <a:ext cx="10940807" cy="4351338"/>
          </a:xfrm>
        </p:spPr>
        <p:txBody>
          <a:bodyPr>
            <a:noAutofit/>
          </a:bodyPr>
          <a:lstStyle/>
          <a:p>
            <a:pPr marL="0" indent="0">
              <a:spcAft>
                <a:spcPts val="1200"/>
              </a:spcAft>
              <a:buNone/>
            </a:pPr>
            <a:r>
              <a:rPr lang="de-DE" b="1" dirty="0">
                <a:solidFill>
                  <a:srgbClr val="AC145A"/>
                </a:solidFill>
              </a:rPr>
              <a:t>Verwendung aussagekräftiger Link-Texte</a:t>
            </a:r>
          </a:p>
          <a:p>
            <a:pPr marL="0" indent="0">
              <a:spcAft>
                <a:spcPts val="600"/>
              </a:spcAft>
              <a:buNone/>
            </a:pPr>
            <a:r>
              <a:rPr lang="de-DE" sz="2400" dirty="0"/>
              <a:t>Anstelle von Formulierungen wie „mehr“ oder „hier klicken“ sinnvolle </a:t>
            </a:r>
            <a:br>
              <a:rPr lang="de-DE" sz="2400" dirty="0"/>
            </a:br>
            <a:r>
              <a:rPr lang="de-DE" sz="2400" dirty="0"/>
              <a:t>Link-Texte verwenden, die kontextunabhängig verständlich sind:</a:t>
            </a:r>
          </a:p>
          <a:p>
            <a:r>
              <a:rPr lang="de-DE" sz="2000" b="1" dirty="0">
                <a:solidFill>
                  <a:srgbClr val="003057"/>
                </a:solidFill>
              </a:rPr>
              <a:t>Links zu internen oder externen Webseiten</a:t>
            </a:r>
          </a:p>
          <a:p>
            <a:pPr marL="0" indent="0" defTabSz="179388">
              <a:spcAft>
                <a:spcPts val="600"/>
              </a:spcAft>
              <a:buNone/>
              <a:tabLst>
                <a:tab pos="265113" algn="l"/>
              </a:tabLst>
            </a:pPr>
            <a:r>
              <a:rPr lang="de-DE" sz="2000" b="1" dirty="0"/>
              <a:t>	</a:t>
            </a:r>
            <a:r>
              <a:rPr lang="de-DE" sz="2000" dirty="0">
                <a:solidFill>
                  <a:srgbClr val="003057"/>
                </a:solidFill>
              </a:rPr>
              <a:t>Hinweise auf Art des Inhalts, z. B. „</a:t>
            </a:r>
            <a:r>
              <a:rPr lang="de-DE" sz="2000" dirty="0"/>
              <a:t>Artikel zur Erstellung von Alt-Texten“ oder 	„www.barrierefreiheit.dh.nrw“</a:t>
            </a:r>
          </a:p>
          <a:p>
            <a:pPr defTabSz="179388"/>
            <a:r>
              <a:rPr lang="de-DE" sz="2000" b="1" dirty="0">
                <a:solidFill>
                  <a:srgbClr val="003057"/>
                </a:solidFill>
              </a:rPr>
              <a:t>Links zu Daten (z. B. im Word-, PowerPoint oder PDF-Format)</a:t>
            </a:r>
            <a:r>
              <a:rPr lang="de-DE" sz="2000" dirty="0">
                <a:solidFill>
                  <a:srgbClr val="003057"/>
                </a:solidFill>
              </a:rPr>
              <a:t>	</a:t>
            </a:r>
          </a:p>
          <a:p>
            <a:pPr marL="0" indent="0" defTabSz="179388">
              <a:spcAft>
                <a:spcPts val="200"/>
              </a:spcAft>
              <a:buNone/>
            </a:pPr>
            <a:r>
              <a:rPr lang="de-DE" sz="2000" dirty="0">
                <a:solidFill>
                  <a:srgbClr val="003057"/>
                </a:solidFill>
              </a:rPr>
              <a:t>	 Hinweis auf das Dateiformat und -größe, z. B. „Checkliste Alt-Texte (PDF, xx MB)“</a:t>
            </a:r>
          </a:p>
          <a:p>
            <a:pPr marL="0" indent="0" defTabSz="179388">
              <a:spcAft>
                <a:spcPts val="200"/>
              </a:spcAft>
              <a:buNone/>
            </a:pPr>
            <a:r>
              <a:rPr lang="de-DE" sz="2400" dirty="0"/>
              <a:t>	 </a:t>
            </a:r>
            <a:r>
              <a:rPr lang="de-DE" sz="2000" b="1" dirty="0">
                <a:solidFill>
                  <a:srgbClr val="AC145A"/>
                </a:solidFill>
              </a:rPr>
              <a:t>Wichtig: </a:t>
            </a:r>
            <a:r>
              <a:rPr lang="de-DE" sz="2000" dirty="0">
                <a:solidFill>
                  <a:srgbClr val="003057"/>
                </a:solidFill>
              </a:rPr>
              <a:t>Darauf achten, dass die verlinkte Datei barrierefrei ist </a:t>
            </a:r>
            <a:br>
              <a:rPr lang="de-DE" sz="2000" dirty="0">
                <a:solidFill>
                  <a:srgbClr val="003057"/>
                </a:solidFill>
              </a:rPr>
            </a:br>
            <a:r>
              <a:rPr lang="de-DE" sz="2000" dirty="0">
                <a:solidFill>
                  <a:srgbClr val="003057"/>
                </a:solidFill>
              </a:rPr>
              <a:t>	 (besonders bei PDF-Dokumenten).</a:t>
            </a:r>
          </a:p>
        </p:txBody>
      </p:sp>
      <p:sp>
        <p:nvSpPr>
          <p:cNvPr id="5" name="Foliennummernplatzhalter 4"/>
          <p:cNvSpPr>
            <a:spLocks noGrp="1"/>
          </p:cNvSpPr>
          <p:nvPr>
            <p:ph type="sldNum" sz="quarter" idx="12"/>
          </p:nvPr>
        </p:nvSpPr>
        <p:spPr/>
        <p:txBody>
          <a:bodyPr/>
          <a:lstStyle/>
          <a:p>
            <a:fld id="{FB2375C0-7702-4EFE-AA9A-D259F46FFF45}" type="slidenum">
              <a:rPr lang="de-DE" smtClean="0"/>
              <a:t>27</a:t>
            </a:fld>
            <a:endParaRPr lang="de-DE"/>
          </a:p>
        </p:txBody>
      </p:sp>
    </p:spTree>
    <p:extLst>
      <p:ext uri="{BB962C8B-B14F-4D97-AF65-F5344CB8AC3E}">
        <p14:creationId xmlns:p14="http://schemas.microsoft.com/office/powerpoint/2010/main" val="424413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 und Navigierbarkeit</a:t>
            </a: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4052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Struktur</a:t>
            </a:r>
          </a:p>
        </p:txBody>
      </p:sp>
      <p:pic>
        <p:nvPicPr>
          <p:cNvPr id="6" name="Grafik 5"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5" name="Grafik 4"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Inhaltsplatzhalter 2"/>
          <p:cNvSpPr>
            <a:spLocks noGrp="1"/>
          </p:cNvSpPr>
          <p:nvPr>
            <p:ph idx="1"/>
          </p:nvPr>
        </p:nvSpPr>
        <p:spPr/>
        <p:txBody>
          <a:bodyPr>
            <a:normAutofit/>
          </a:bodyPr>
          <a:lstStyle/>
          <a:p>
            <a:pPr marL="0" indent="0">
              <a:spcAft>
                <a:spcPts val="1200"/>
              </a:spcAft>
              <a:buNone/>
            </a:pPr>
            <a:r>
              <a:rPr lang="de-DE" b="1" dirty="0">
                <a:solidFill>
                  <a:srgbClr val="AC145A"/>
                </a:solidFill>
              </a:rPr>
              <a:t>Sinnvolle Reihenfolge der Elemente</a:t>
            </a:r>
            <a:endParaRPr lang="de-DE" b="1" dirty="0">
              <a:solidFill>
                <a:srgbClr val="FF0000"/>
              </a:solidFill>
            </a:endParaRPr>
          </a:p>
          <a:p>
            <a:pPr>
              <a:spcAft>
                <a:spcPts val="600"/>
              </a:spcAft>
            </a:pPr>
            <a:r>
              <a:rPr lang="de-DE" sz="2400" dirty="0"/>
              <a:t>Sehende nehmen Webseite als mehrdimensionalen Bereich wahr</a:t>
            </a:r>
          </a:p>
          <a:p>
            <a:pPr>
              <a:spcAft>
                <a:spcPts val="600"/>
              </a:spcAft>
            </a:pPr>
            <a:r>
              <a:rPr lang="de-DE" sz="2400" dirty="0">
                <a:solidFill>
                  <a:srgbClr val="003057"/>
                </a:solidFill>
              </a:rPr>
              <a:t>Blinde nehmen Webseite mittels </a:t>
            </a:r>
            <a:r>
              <a:rPr lang="de-DE" sz="2400" dirty="0"/>
              <a:t>Screenreader</a:t>
            </a:r>
            <a:r>
              <a:rPr lang="de-DE" sz="2400" dirty="0">
                <a:solidFill>
                  <a:srgbClr val="003057"/>
                </a:solidFill>
              </a:rPr>
              <a:t> linear wahr, </a:t>
            </a:r>
            <a:br>
              <a:rPr lang="de-DE" sz="2400" dirty="0">
                <a:solidFill>
                  <a:srgbClr val="003057"/>
                </a:solidFill>
              </a:rPr>
            </a:br>
            <a:r>
              <a:rPr lang="de-DE" sz="2400" dirty="0">
                <a:solidFill>
                  <a:srgbClr val="003057"/>
                </a:solidFill>
              </a:rPr>
              <a:t>das bedeutet:</a:t>
            </a:r>
          </a:p>
          <a:p>
            <a:pPr lvl="1"/>
            <a:r>
              <a:rPr lang="de-DE" sz="2000" dirty="0">
                <a:solidFill>
                  <a:srgbClr val="003057"/>
                </a:solidFill>
              </a:rPr>
              <a:t>ein Element nach dem anderen und</a:t>
            </a:r>
          </a:p>
          <a:p>
            <a:pPr lvl="1"/>
            <a:r>
              <a:rPr lang="de-DE" sz="2000" dirty="0">
                <a:solidFill>
                  <a:srgbClr val="003057"/>
                </a:solidFill>
              </a:rPr>
              <a:t>von oben nach unten</a:t>
            </a:r>
          </a:p>
        </p:txBody>
      </p:sp>
      <p:sp>
        <p:nvSpPr>
          <p:cNvPr id="4" name="Foliennummernplatzhalter 3"/>
          <p:cNvSpPr>
            <a:spLocks noGrp="1"/>
          </p:cNvSpPr>
          <p:nvPr>
            <p:ph type="sldNum" sz="quarter" idx="12"/>
          </p:nvPr>
        </p:nvSpPr>
        <p:spPr/>
        <p:txBody>
          <a:bodyPr/>
          <a:lstStyle/>
          <a:p>
            <a:fld id="{FB2375C0-7702-4EFE-AA9A-D259F46FFF45}" type="slidenum">
              <a:rPr lang="de-DE" smtClean="0"/>
              <a:t>29</a:t>
            </a:fld>
            <a:endParaRPr lang="de-DE"/>
          </a:p>
        </p:txBody>
      </p:sp>
    </p:spTree>
    <p:extLst>
      <p:ext uri="{BB962C8B-B14F-4D97-AF65-F5344CB8AC3E}">
        <p14:creationId xmlns:p14="http://schemas.microsoft.com/office/powerpoint/2010/main" val="159445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Warum Barrierefreiheit?</a:t>
            </a:r>
          </a:p>
        </p:txBody>
      </p:sp>
      <p:sp>
        <p:nvSpPr>
          <p:cNvPr id="3" name="Textplatzhalter 2"/>
          <p:cNvSpPr>
            <a:spLocks noGrp="1"/>
          </p:cNvSpPr>
          <p:nvPr>
            <p:ph type="body" idx="1"/>
          </p:nvPr>
        </p:nvSpPr>
        <p:spPr/>
        <p:txBody>
          <a:bodyPr anchor="t"/>
          <a:lstStyle/>
          <a:p>
            <a:r>
              <a:rPr lang="de-DE" dirty="0"/>
              <a:t>Bedarfsgruppen von Barrierefreiheit und rechtliche Verankerung</a:t>
            </a:r>
          </a:p>
        </p:txBody>
      </p:sp>
    </p:spTree>
    <p:extLst>
      <p:ext uri="{BB962C8B-B14F-4D97-AF65-F5344CB8AC3E}">
        <p14:creationId xmlns:p14="http://schemas.microsoft.com/office/powerpoint/2010/main" val="17725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Navigation</a:t>
            </a:r>
          </a:p>
        </p:txBody>
      </p:sp>
      <p:pic>
        <p:nvPicPr>
          <p:cNvPr id="6" name="Grafik 5"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5" name="Grafik 4"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Inhaltsplatzhalter 2"/>
          <p:cNvSpPr>
            <a:spLocks noGrp="1"/>
          </p:cNvSpPr>
          <p:nvPr>
            <p:ph idx="1"/>
          </p:nvPr>
        </p:nvSpPr>
        <p:spPr>
          <a:xfrm>
            <a:off x="838200" y="1825625"/>
            <a:ext cx="9239866" cy="4351338"/>
          </a:xfrm>
        </p:spPr>
        <p:txBody>
          <a:bodyPr>
            <a:normAutofit/>
          </a:bodyPr>
          <a:lstStyle/>
          <a:p>
            <a:pPr marL="0" indent="0">
              <a:spcAft>
                <a:spcPts val="1200"/>
              </a:spcAft>
              <a:buNone/>
            </a:pPr>
            <a:r>
              <a:rPr lang="de-DE" b="1" dirty="0">
                <a:solidFill>
                  <a:srgbClr val="AC145A"/>
                </a:solidFill>
              </a:rPr>
              <a:t>Konsistente Umsetzung von Navigationselementen </a:t>
            </a:r>
            <a:endParaRPr lang="de-DE" dirty="0"/>
          </a:p>
          <a:p>
            <a:pPr>
              <a:spcAft>
                <a:spcPts val="200"/>
              </a:spcAft>
            </a:pPr>
            <a:r>
              <a:rPr lang="de-DE" sz="2400" dirty="0"/>
              <a:t>gleichbleibende/r Aufbau und Anordnung von Navigationselementen innerhalb des Webauftritts (z. B. Suchfunktion stets an gleicher Stelle)</a:t>
            </a:r>
          </a:p>
          <a:p>
            <a:pPr>
              <a:spcAft>
                <a:spcPts val="200"/>
              </a:spcAft>
            </a:pPr>
            <a:r>
              <a:rPr lang="de-DE" sz="2400" dirty="0"/>
              <a:t>gleiche Präsentation und Verhaltensweise von gleichartigen Elementen (z. B. Symbol für Download)</a:t>
            </a:r>
          </a:p>
          <a:p>
            <a:pPr>
              <a:spcAft>
                <a:spcPts val="200"/>
              </a:spcAft>
            </a:pPr>
            <a:r>
              <a:rPr lang="de-DE" sz="2400" dirty="0"/>
              <a:t>ermöglicht Nutzer*innen in vorhersehbarer Weise durch die Seite zu navigieren und sich leichter zu orientieren</a:t>
            </a:r>
          </a:p>
        </p:txBody>
      </p:sp>
      <p:sp>
        <p:nvSpPr>
          <p:cNvPr id="4" name="Foliennummernplatzhalter 3"/>
          <p:cNvSpPr>
            <a:spLocks noGrp="1"/>
          </p:cNvSpPr>
          <p:nvPr>
            <p:ph type="sldNum" sz="quarter" idx="12"/>
          </p:nvPr>
        </p:nvSpPr>
        <p:spPr/>
        <p:txBody>
          <a:bodyPr/>
          <a:lstStyle/>
          <a:p>
            <a:fld id="{FB2375C0-7702-4EFE-AA9A-D259F46FFF45}" type="slidenum">
              <a:rPr lang="de-DE" smtClean="0"/>
              <a:t>30</a:t>
            </a:fld>
            <a:endParaRPr lang="de-DE"/>
          </a:p>
        </p:txBody>
      </p:sp>
    </p:spTree>
    <p:extLst>
      <p:ext uri="{BB962C8B-B14F-4D97-AF65-F5344CB8AC3E}">
        <p14:creationId xmlns:p14="http://schemas.microsoft.com/office/powerpoint/2010/main" val="412281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800" dirty="0"/>
              <a:t>Semantische Auszeichnung </a:t>
            </a:r>
            <a:br>
              <a:rPr lang="de-DE" sz="3800" dirty="0"/>
            </a:br>
            <a:r>
              <a:rPr lang="de-DE" sz="3800" dirty="0"/>
              <a:t>von Inhaltstypen</a:t>
            </a:r>
          </a:p>
        </p:txBody>
      </p:sp>
      <p:pic>
        <p:nvPicPr>
          <p:cNvPr id="9" name="Grafik 8"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9412" y="538380"/>
            <a:ext cx="694771" cy="684000"/>
          </a:xfrm>
          <a:prstGeom prst="rect">
            <a:avLst/>
          </a:prstGeom>
        </p:spPr>
      </p:pic>
      <p:pic>
        <p:nvPicPr>
          <p:cNvPr id="8" name="Grafik 7" descr="Grafik: Icon Browser-Fenster mit HTML-Code,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981" y="538380"/>
            <a:ext cx="694771" cy="684000"/>
          </a:xfrm>
          <a:prstGeom prst="rect">
            <a:avLst/>
          </a:prstGeom>
        </p:spPr>
      </p:pic>
      <p:sp>
        <p:nvSpPr>
          <p:cNvPr id="3" name="Textplatzhalter 2"/>
          <p:cNvSpPr>
            <a:spLocks noGrp="1"/>
          </p:cNvSpPr>
          <p:nvPr>
            <p:ph type="body" idx="1"/>
          </p:nvPr>
        </p:nvSpPr>
        <p:spPr>
          <a:xfrm>
            <a:off x="839788" y="1681163"/>
            <a:ext cx="10939218" cy="823912"/>
          </a:xfrm>
        </p:spPr>
        <p:txBody>
          <a:bodyPr anchor="t"/>
          <a:lstStyle/>
          <a:p>
            <a:pPr>
              <a:spcAft>
                <a:spcPts val="1200"/>
              </a:spcAft>
            </a:pPr>
            <a:r>
              <a:rPr lang="de-DE" dirty="0"/>
              <a:t>Überschriften, Absätze, Listen, Tabellen und Formulare</a:t>
            </a:r>
            <a:endParaRPr lang="de-DE" sz="2000" dirty="0"/>
          </a:p>
        </p:txBody>
      </p:sp>
      <p:sp>
        <p:nvSpPr>
          <p:cNvPr id="4" name="Inhaltsplatzhalter 3"/>
          <p:cNvSpPr>
            <a:spLocks noGrp="1"/>
          </p:cNvSpPr>
          <p:nvPr>
            <p:ph sz="half" idx="2"/>
          </p:nvPr>
        </p:nvSpPr>
        <p:spPr>
          <a:xfrm>
            <a:off x="839788" y="2505075"/>
            <a:ext cx="5639670" cy="3684588"/>
          </a:xfrm>
        </p:spPr>
        <p:txBody>
          <a:bodyPr>
            <a:normAutofit/>
          </a:bodyPr>
          <a:lstStyle/>
          <a:p>
            <a:pPr marL="0" indent="0">
              <a:spcBef>
                <a:spcPts val="0"/>
              </a:spcBef>
              <a:spcAft>
                <a:spcPts val="600"/>
              </a:spcAft>
              <a:buNone/>
            </a:pPr>
            <a:r>
              <a:rPr lang="de-DE" sz="1800" b="1" dirty="0"/>
              <a:t>Überschriften (H)</a:t>
            </a:r>
          </a:p>
          <a:p>
            <a:pPr>
              <a:spcBef>
                <a:spcPts val="0"/>
              </a:spcBef>
              <a:spcAft>
                <a:spcPts val="1200"/>
              </a:spcAft>
            </a:pPr>
            <a:r>
              <a:rPr lang="de-DE" sz="1800" dirty="0"/>
              <a:t>Überschriftenhierarchie berücksichtigen (</a:t>
            </a:r>
            <a:r>
              <a:rPr lang="de-DE" sz="1800" dirty="0">
                <a:hlinkClick r:id="rId5" action="ppaction://hlinksldjump"/>
              </a:rPr>
              <a:t>s. Folie 23</a:t>
            </a:r>
            <a:r>
              <a:rPr lang="de-DE" sz="1800" dirty="0"/>
              <a:t>)</a:t>
            </a:r>
          </a:p>
          <a:p>
            <a:pPr marL="0" indent="0">
              <a:spcBef>
                <a:spcPts val="0"/>
              </a:spcBef>
              <a:spcAft>
                <a:spcPts val="600"/>
              </a:spcAft>
              <a:buNone/>
            </a:pPr>
            <a:r>
              <a:rPr lang="de-DE" sz="1800" b="1" dirty="0"/>
              <a:t>Absätze (P) </a:t>
            </a:r>
          </a:p>
          <a:p>
            <a:pPr>
              <a:spcBef>
                <a:spcPts val="0"/>
              </a:spcBef>
              <a:spcAft>
                <a:spcPts val="600"/>
              </a:spcAft>
            </a:pPr>
            <a:r>
              <a:rPr lang="de-DE" sz="1800" dirty="0">
                <a:solidFill>
                  <a:srgbClr val="003057"/>
                </a:solidFill>
              </a:rPr>
              <a:t>keine leeren Absätze nutzen, um z. B. Abstände zu erzeugen </a:t>
            </a:r>
            <a:r>
              <a:rPr lang="de-DE" sz="1800" dirty="0">
                <a:solidFill>
                  <a:srgbClr val="003057"/>
                </a:solidFill>
                <a:sym typeface="Wingdings" panose="05000000000000000000" pitchFamily="2" charset="2"/>
              </a:rPr>
              <a:t> stattdessen: </a:t>
            </a:r>
            <a:r>
              <a:rPr lang="de-DE" sz="1800" dirty="0">
                <a:solidFill>
                  <a:srgbClr val="003057"/>
                </a:solidFill>
              </a:rPr>
              <a:t>Formatierung „Absatzabstand“</a:t>
            </a:r>
          </a:p>
          <a:p>
            <a:pPr>
              <a:spcBef>
                <a:spcPts val="0"/>
              </a:spcBef>
              <a:spcAft>
                <a:spcPts val="1200"/>
              </a:spcAft>
            </a:pPr>
            <a:r>
              <a:rPr lang="de-DE" sz="1800" dirty="0">
                <a:solidFill>
                  <a:srgbClr val="003057"/>
                </a:solidFill>
              </a:rPr>
              <a:t>keine Leerzeichen zur Erzeugung horizontaler Abstände nutzen </a:t>
            </a:r>
            <a:r>
              <a:rPr lang="de-DE" sz="1800" dirty="0">
                <a:solidFill>
                  <a:srgbClr val="003057"/>
                </a:solidFill>
                <a:sym typeface="Wingdings" panose="05000000000000000000" pitchFamily="2" charset="2"/>
              </a:rPr>
              <a:t> stattdessen: </a:t>
            </a:r>
            <a:r>
              <a:rPr lang="de-DE" sz="1800" dirty="0">
                <a:solidFill>
                  <a:srgbClr val="003057"/>
                </a:solidFill>
              </a:rPr>
              <a:t>Tab-Stopps </a:t>
            </a:r>
            <a:endParaRPr lang="de-DE" sz="1800" dirty="0"/>
          </a:p>
          <a:p>
            <a:pPr marL="0" indent="0">
              <a:spcBef>
                <a:spcPts val="0"/>
              </a:spcBef>
              <a:spcAft>
                <a:spcPts val="600"/>
              </a:spcAft>
              <a:buNone/>
            </a:pPr>
            <a:r>
              <a:rPr lang="de-DE" sz="1800" b="1" dirty="0"/>
              <a:t>Listen (UL / OL)</a:t>
            </a:r>
          </a:p>
          <a:p>
            <a:pPr marL="228600" lvl="1">
              <a:spcBef>
                <a:spcPts val="0"/>
              </a:spcBef>
              <a:spcAft>
                <a:spcPts val="600"/>
              </a:spcAft>
            </a:pPr>
            <a:r>
              <a:rPr lang="de-DE" sz="1800" dirty="0">
                <a:solidFill>
                  <a:srgbClr val="003057"/>
                </a:solidFill>
              </a:rPr>
              <a:t>Aufzählungen nicht mit Bindestrichen erzeugen, </a:t>
            </a:r>
            <a:br>
              <a:rPr lang="de-DE" sz="1800" dirty="0">
                <a:solidFill>
                  <a:srgbClr val="003057"/>
                </a:solidFill>
              </a:rPr>
            </a:br>
            <a:r>
              <a:rPr lang="de-DE" sz="1800" dirty="0">
                <a:solidFill>
                  <a:srgbClr val="003057"/>
                </a:solidFill>
              </a:rPr>
              <a:t>sondern über die Formatvorlagen</a:t>
            </a:r>
          </a:p>
          <a:p>
            <a:pPr marL="0" indent="0">
              <a:buNone/>
            </a:pPr>
            <a:endParaRPr lang="de-DE" sz="1800" dirty="0"/>
          </a:p>
        </p:txBody>
      </p:sp>
      <p:sp>
        <p:nvSpPr>
          <p:cNvPr id="6" name="Inhaltsplatzhalter 5"/>
          <p:cNvSpPr>
            <a:spLocks noGrp="1"/>
          </p:cNvSpPr>
          <p:nvPr>
            <p:ph sz="quarter" idx="4"/>
          </p:nvPr>
        </p:nvSpPr>
        <p:spPr/>
        <p:txBody>
          <a:bodyPr>
            <a:normAutofit/>
          </a:bodyPr>
          <a:lstStyle/>
          <a:p>
            <a:pPr marL="0" indent="0">
              <a:lnSpc>
                <a:spcPct val="80000"/>
              </a:lnSpc>
              <a:spcBef>
                <a:spcPts val="0"/>
              </a:spcBef>
              <a:spcAft>
                <a:spcPts val="600"/>
              </a:spcAft>
              <a:buNone/>
            </a:pPr>
            <a:r>
              <a:rPr lang="de-DE" sz="1800" b="1" dirty="0"/>
              <a:t>Tabellen (TH /TD)</a:t>
            </a:r>
          </a:p>
          <a:p>
            <a:pPr>
              <a:lnSpc>
                <a:spcPct val="80000"/>
              </a:lnSpc>
              <a:spcBef>
                <a:spcPts val="0"/>
              </a:spcBef>
              <a:spcAft>
                <a:spcPts val="600"/>
              </a:spcAft>
            </a:pPr>
            <a:r>
              <a:rPr lang="de-DE" sz="1800" dirty="0"/>
              <a:t>Tabellen mit einfacher Struktur erstellen</a:t>
            </a:r>
          </a:p>
          <a:p>
            <a:pPr>
              <a:lnSpc>
                <a:spcPct val="80000"/>
              </a:lnSpc>
              <a:spcBef>
                <a:spcPts val="0"/>
              </a:spcBef>
              <a:spcAft>
                <a:spcPts val="1200"/>
              </a:spcAft>
            </a:pPr>
            <a:r>
              <a:rPr lang="de-DE" sz="1800" dirty="0"/>
              <a:t>leere Spalten und Zellen sind zu vermeiden</a:t>
            </a:r>
          </a:p>
          <a:p>
            <a:pPr marL="0" indent="0">
              <a:lnSpc>
                <a:spcPct val="80000"/>
              </a:lnSpc>
              <a:spcBef>
                <a:spcPts val="0"/>
              </a:spcBef>
              <a:spcAft>
                <a:spcPts val="600"/>
              </a:spcAft>
              <a:buNone/>
            </a:pPr>
            <a:r>
              <a:rPr lang="de-DE" sz="1800" b="1" dirty="0"/>
              <a:t>Formulare (Label)</a:t>
            </a:r>
          </a:p>
          <a:p>
            <a:pPr>
              <a:lnSpc>
                <a:spcPct val="80000"/>
              </a:lnSpc>
              <a:spcBef>
                <a:spcPts val="0"/>
              </a:spcBef>
              <a:spcAft>
                <a:spcPts val="600"/>
              </a:spcAft>
            </a:pPr>
            <a:r>
              <a:rPr lang="de-DE" sz="1800" dirty="0"/>
              <a:t>klar beschriftete und prägnant formulierte Eingabefelder (z. B. Textfelder/Checkboxen) erleichtern das Ausfüllen</a:t>
            </a:r>
          </a:p>
          <a:p>
            <a:pPr>
              <a:lnSpc>
                <a:spcPct val="80000"/>
              </a:lnSpc>
              <a:spcBef>
                <a:spcPts val="0"/>
              </a:spcBef>
              <a:spcAft>
                <a:spcPts val="600"/>
              </a:spcAft>
            </a:pPr>
            <a:r>
              <a:rPr lang="de-DE" sz="1800" dirty="0"/>
              <a:t>auf gute Kontrastverhältnisse von Schrift und Hintergrund achten</a:t>
            </a:r>
          </a:p>
        </p:txBody>
      </p:sp>
      <p:sp>
        <p:nvSpPr>
          <p:cNvPr id="7" name="Foliennummernplatzhalter 6"/>
          <p:cNvSpPr>
            <a:spLocks noGrp="1"/>
          </p:cNvSpPr>
          <p:nvPr>
            <p:ph type="sldNum" sz="quarter" idx="12"/>
          </p:nvPr>
        </p:nvSpPr>
        <p:spPr/>
        <p:txBody>
          <a:bodyPr/>
          <a:lstStyle/>
          <a:p>
            <a:fld id="{FB2375C0-7702-4EFE-AA9A-D259F46FFF45}" type="slidenum">
              <a:rPr lang="de-DE" smtClean="0"/>
              <a:t>31</a:t>
            </a:fld>
            <a:endParaRPr lang="de-DE"/>
          </a:p>
        </p:txBody>
      </p:sp>
    </p:spTree>
    <p:extLst>
      <p:ext uri="{BB962C8B-B14F-4D97-AF65-F5344CB8AC3E}">
        <p14:creationId xmlns:p14="http://schemas.microsoft.com/office/powerpoint/2010/main" val="341837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Resümee</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5461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Abschließende Gedanken</a:t>
            </a:r>
          </a:p>
        </p:txBody>
      </p:sp>
      <p:sp>
        <p:nvSpPr>
          <p:cNvPr id="3" name="Inhaltsplatzhalter 2"/>
          <p:cNvSpPr>
            <a:spLocks noGrp="1"/>
          </p:cNvSpPr>
          <p:nvPr>
            <p:ph idx="1"/>
          </p:nvPr>
        </p:nvSpPr>
        <p:spPr/>
        <p:txBody>
          <a:bodyPr/>
          <a:lstStyle/>
          <a:p>
            <a:pPr marL="0" indent="0">
              <a:spcBef>
                <a:spcPts val="0"/>
              </a:spcBef>
              <a:spcAft>
                <a:spcPts val="1200"/>
              </a:spcAft>
              <a:buNone/>
            </a:pPr>
            <a:r>
              <a:rPr lang="de-DE" b="1" dirty="0">
                <a:solidFill>
                  <a:srgbClr val="AC145A"/>
                </a:solidFill>
              </a:rPr>
              <a:t>Gerne möchte ich kurz von Ihnen wissen:</a:t>
            </a:r>
          </a:p>
          <a:p>
            <a:r>
              <a:rPr lang="de-DE" dirty="0"/>
              <a:t>Was nehmen Sie heute mit?</a:t>
            </a:r>
          </a:p>
          <a:p>
            <a:pPr>
              <a:spcAft>
                <a:spcPts val="15000"/>
              </a:spcAft>
            </a:pPr>
            <a:r>
              <a:rPr lang="de-DE" dirty="0"/>
              <a:t>Welche Fragen sind offen geblieben?</a:t>
            </a:r>
          </a:p>
          <a:p>
            <a:pPr marL="0" indent="0">
              <a:buNone/>
            </a:pPr>
            <a:r>
              <a:rPr lang="de-DE" sz="2000" dirty="0"/>
              <a:t>Gerne können Sie sich für unserer </a:t>
            </a:r>
            <a:r>
              <a:rPr lang="de-DE" sz="2000" b="1" dirty="0"/>
              <a:t>Sprechstunde</a:t>
            </a:r>
            <a:r>
              <a:rPr lang="de-DE" sz="2000" dirty="0"/>
              <a:t> am </a:t>
            </a:r>
            <a:r>
              <a:rPr lang="de-DE" sz="2000" b="1" dirty="0"/>
              <a:t>22.05. (Mi.) von 10-11 Uhr</a:t>
            </a:r>
            <a:r>
              <a:rPr lang="de-DE" sz="2000" dirty="0"/>
              <a:t> via </a:t>
            </a:r>
            <a:r>
              <a:rPr lang="de-DE" sz="2000" dirty="0">
                <a:hlinkClick r:id="rId2"/>
              </a:rPr>
              <a:t>Mail</a:t>
            </a:r>
            <a:r>
              <a:rPr lang="de-DE" sz="2000" dirty="0"/>
              <a:t> anmelden.</a:t>
            </a:r>
          </a:p>
        </p:txBody>
      </p:sp>
      <p:sp>
        <p:nvSpPr>
          <p:cNvPr id="4" name="Foliennummernplatzhalter 3"/>
          <p:cNvSpPr>
            <a:spLocks noGrp="1"/>
          </p:cNvSpPr>
          <p:nvPr>
            <p:ph type="sldNum" sz="quarter" idx="12"/>
          </p:nvPr>
        </p:nvSpPr>
        <p:spPr/>
        <p:txBody>
          <a:bodyPr/>
          <a:lstStyle/>
          <a:p>
            <a:fld id="{FB2375C0-7702-4EFE-AA9A-D259F46FFF45}" type="slidenum">
              <a:rPr lang="de-DE" smtClean="0"/>
              <a:t>33</a:t>
            </a:fld>
            <a:endParaRPr lang="de-DE"/>
          </a:p>
        </p:txBody>
      </p:sp>
    </p:spTree>
    <p:extLst>
      <p:ext uri="{BB962C8B-B14F-4D97-AF65-F5344CB8AC3E}">
        <p14:creationId xmlns:p14="http://schemas.microsoft.com/office/powerpoint/2010/main" val="146168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a:t>Termine und Materialien</a:t>
            </a:r>
          </a:p>
        </p:txBody>
      </p:sp>
      <p:sp>
        <p:nvSpPr>
          <p:cNvPr id="3" name="Inhaltsplatzhalter 2"/>
          <p:cNvSpPr>
            <a:spLocks noGrp="1"/>
          </p:cNvSpPr>
          <p:nvPr>
            <p:ph idx="1"/>
          </p:nvPr>
        </p:nvSpPr>
        <p:spPr>
          <a:xfrm>
            <a:off x="838199" y="1825625"/>
            <a:ext cx="10655711" cy="4351338"/>
          </a:xfrm>
        </p:spPr>
        <p:txBody>
          <a:bodyPr>
            <a:noAutofit/>
          </a:bodyPr>
          <a:lstStyle/>
          <a:p>
            <a:pPr marL="0" indent="0">
              <a:spcBef>
                <a:spcPts val="0"/>
              </a:spcBef>
              <a:spcAft>
                <a:spcPts val="600"/>
              </a:spcAft>
              <a:buNone/>
            </a:pPr>
            <a:r>
              <a:rPr lang="de-DE" b="1" dirty="0">
                <a:solidFill>
                  <a:srgbClr val="AC145A"/>
                </a:solidFill>
              </a:rPr>
              <a:t>Weiterbildungsangebote des Kompetenzzentrums</a:t>
            </a:r>
          </a:p>
          <a:p>
            <a:pPr marL="0" indent="0">
              <a:spcBef>
                <a:spcPts val="0"/>
              </a:spcBef>
              <a:spcAft>
                <a:spcPts val="600"/>
              </a:spcAft>
              <a:buNone/>
            </a:pPr>
            <a:r>
              <a:rPr lang="de-DE" dirty="0">
                <a:hlinkClick r:id="rId3"/>
              </a:rPr>
              <a:t>12.06. | Barrierefreiheitsprüfungen von Internetseiten</a:t>
            </a:r>
            <a:br>
              <a:rPr lang="de-DE" dirty="0"/>
            </a:br>
            <a:r>
              <a:rPr lang="de-DE" dirty="0"/>
              <a:t>ganztägiger Workshop ( 9-16 Uhr)</a:t>
            </a:r>
          </a:p>
          <a:p>
            <a:pPr marL="0" indent="0">
              <a:spcBef>
                <a:spcPts val="0"/>
              </a:spcBef>
              <a:spcAft>
                <a:spcPts val="2400"/>
              </a:spcAft>
              <a:buNone/>
            </a:pPr>
            <a:r>
              <a:rPr lang="de-DE" dirty="0"/>
              <a:t>Weitere Veranstaltungen in Planung. Halten Sie sich gerne auf unsere </a:t>
            </a:r>
            <a:r>
              <a:rPr lang="de-DE" dirty="0">
                <a:hlinkClick r:id="rId4"/>
              </a:rPr>
              <a:t>Terminseite</a:t>
            </a:r>
            <a:r>
              <a:rPr lang="de-DE" dirty="0"/>
              <a:t> auf dem Laufenden!</a:t>
            </a:r>
          </a:p>
          <a:p>
            <a:pPr marL="0" indent="0">
              <a:spcBef>
                <a:spcPts val="0"/>
              </a:spcBef>
              <a:spcAft>
                <a:spcPts val="600"/>
              </a:spcAft>
              <a:buNone/>
            </a:pPr>
            <a:r>
              <a:rPr lang="de-DE" b="1" dirty="0">
                <a:solidFill>
                  <a:srgbClr val="AC145A"/>
                </a:solidFill>
              </a:rPr>
              <a:t>Tipps zur Erstellung barrierefreier Materialien </a:t>
            </a:r>
          </a:p>
          <a:p>
            <a:pPr marL="0" indent="0">
              <a:spcBef>
                <a:spcPts val="0"/>
              </a:spcBef>
              <a:spcAft>
                <a:spcPts val="600"/>
              </a:spcAft>
              <a:buNone/>
            </a:pPr>
            <a:r>
              <a:rPr lang="de-DE" dirty="0">
                <a:hlinkClick r:id="rId5"/>
              </a:rPr>
              <a:t>Checkliste: barrierefreie Präsentationen (PDF, 323KB)</a:t>
            </a:r>
            <a:endParaRPr lang="de-DE" dirty="0"/>
          </a:p>
          <a:p>
            <a:pPr marL="0" indent="0">
              <a:spcBef>
                <a:spcPts val="0"/>
              </a:spcBef>
              <a:spcAft>
                <a:spcPts val="600"/>
              </a:spcAft>
              <a:buNone/>
            </a:pPr>
            <a:r>
              <a:rPr lang="de-DE" dirty="0">
                <a:hlinkClick r:id="rId6"/>
              </a:rPr>
              <a:t>Checkliste: barrierefreie Dokumente (PDF, 559KB)</a:t>
            </a:r>
            <a:endParaRPr lang="de-DE" dirty="0"/>
          </a:p>
          <a:p>
            <a:pPr marL="0" indent="0">
              <a:spcBef>
                <a:spcPts val="0"/>
              </a:spcBef>
              <a:spcAft>
                <a:spcPts val="600"/>
              </a:spcAft>
              <a:buNone/>
            </a:pPr>
            <a:r>
              <a:rPr lang="de-DE" dirty="0">
                <a:hlinkClick r:id="rId7"/>
              </a:rPr>
              <a:t>Checkliste: barrierefreie PDFs (PDF, 742KB)</a:t>
            </a:r>
            <a:endParaRPr lang="de-DE" dirty="0"/>
          </a:p>
          <a:p>
            <a:pPr marL="0" indent="0">
              <a:spcBef>
                <a:spcPts val="0"/>
              </a:spcBef>
              <a:spcAft>
                <a:spcPts val="600"/>
              </a:spcAft>
              <a:buNone/>
            </a:pPr>
            <a:r>
              <a:rPr lang="de-DE" dirty="0">
                <a:hlinkClick r:id="rId8"/>
              </a:rPr>
              <a:t>Leitfaden: Wie erstelle ich einen guten Alternativtext (PDF, 2,3MB)</a:t>
            </a:r>
            <a:endParaRPr lang="de-DE" dirty="0"/>
          </a:p>
        </p:txBody>
      </p:sp>
      <p:sp>
        <p:nvSpPr>
          <p:cNvPr id="4" name="Foliennummernplatzhalter 3"/>
          <p:cNvSpPr>
            <a:spLocks noGrp="1"/>
          </p:cNvSpPr>
          <p:nvPr>
            <p:ph type="sldNum" sz="quarter" idx="12"/>
          </p:nvPr>
        </p:nvSpPr>
        <p:spPr/>
        <p:txBody>
          <a:bodyPr/>
          <a:lstStyle/>
          <a:p>
            <a:fld id="{FB2375C0-7702-4EFE-AA9A-D259F46FFF45}" type="slidenum">
              <a:rPr lang="de-DE" smtClean="0"/>
              <a:t>34</a:t>
            </a:fld>
            <a:endParaRPr lang="de-DE" dirty="0"/>
          </a:p>
        </p:txBody>
      </p:sp>
    </p:spTree>
    <p:extLst>
      <p:ext uri="{BB962C8B-B14F-4D97-AF65-F5344CB8AC3E}">
        <p14:creationId xmlns:p14="http://schemas.microsoft.com/office/powerpoint/2010/main" val="924286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normAutofit/>
          </a:bodyPr>
          <a:lstStyle/>
          <a:p>
            <a:r>
              <a:rPr lang="de-DE" sz="3600" dirty="0"/>
              <a:t>ALT-bewährt – </a:t>
            </a:r>
            <a:br>
              <a:rPr lang="de-DE" sz="3600" dirty="0"/>
            </a:br>
            <a:r>
              <a:rPr lang="de-DE" sz="3600" dirty="0"/>
              <a:t>Alternativtextsammlung zur barrierefreien Bildnutzung</a:t>
            </a:r>
          </a:p>
        </p:txBody>
      </p:sp>
      <p:sp>
        <p:nvSpPr>
          <p:cNvPr id="3" name="Inhaltsplatzhalter 2"/>
          <p:cNvSpPr>
            <a:spLocks noGrp="1"/>
          </p:cNvSpPr>
          <p:nvPr>
            <p:ph idx="1"/>
          </p:nvPr>
        </p:nvSpPr>
        <p:spPr>
          <a:xfrm>
            <a:off x="838200" y="1825625"/>
            <a:ext cx="7747862" cy="4351338"/>
          </a:xfrm>
        </p:spPr>
        <p:txBody>
          <a:bodyPr>
            <a:noAutofit/>
          </a:bodyPr>
          <a:lstStyle/>
          <a:p>
            <a:pPr marL="0" indent="0">
              <a:spcAft>
                <a:spcPts val="600"/>
              </a:spcAft>
              <a:buNone/>
            </a:pPr>
            <a:r>
              <a:rPr lang="de-DE" b="1" dirty="0">
                <a:solidFill>
                  <a:srgbClr val="AC145A"/>
                </a:solidFill>
              </a:rPr>
              <a:t>Bilder zugänglich vermitteln - machen Sie mit!</a:t>
            </a:r>
          </a:p>
          <a:p>
            <a:r>
              <a:rPr lang="de-DE" dirty="0"/>
              <a:t>Alt-Texte aus dem Bildungskontext einreichen </a:t>
            </a:r>
          </a:p>
          <a:p>
            <a:r>
              <a:rPr lang="de-DE" dirty="0"/>
              <a:t>Best-Practice-Beispiele finden</a:t>
            </a:r>
            <a:br>
              <a:rPr lang="de-DE" dirty="0"/>
            </a:br>
            <a:br>
              <a:rPr lang="de-DE" dirty="0"/>
            </a:br>
            <a:r>
              <a:rPr lang="de-DE" dirty="0">
                <a:sym typeface="Wingdings" panose="05000000000000000000" pitchFamily="2" charset="2"/>
              </a:rPr>
              <a:t> </a:t>
            </a:r>
            <a:r>
              <a:rPr lang="de-DE" dirty="0"/>
              <a:t>Ziel: barrierefreie Lehre an Hochschulen vorantreiben</a:t>
            </a:r>
          </a:p>
          <a:p>
            <a:pPr marL="0" indent="0">
              <a:buNone/>
            </a:pPr>
            <a:endParaRPr lang="de-DE" dirty="0"/>
          </a:p>
          <a:p>
            <a:pPr marL="0" indent="0">
              <a:buNone/>
            </a:pPr>
            <a:r>
              <a:rPr lang="de-DE" dirty="0">
                <a:hlinkClick r:id="rId3"/>
              </a:rPr>
              <a:t>Zur Webseite von ALT-bewährt</a:t>
            </a:r>
            <a:endParaRPr lang="de-DE" dirty="0"/>
          </a:p>
        </p:txBody>
      </p:sp>
      <p:pic>
        <p:nvPicPr>
          <p:cNvPr id="7" name="Grafik 6" descr="QR-Code führt zur Webseite &quot;ALT-bewähr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96" y="2107198"/>
            <a:ext cx="2857500" cy="285750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35</a:t>
            </a:fld>
            <a:endParaRPr lang="de-DE" dirty="0"/>
          </a:p>
        </p:txBody>
      </p:sp>
    </p:spTree>
    <p:extLst>
      <p:ext uri="{BB962C8B-B14F-4D97-AF65-F5344CB8AC3E}">
        <p14:creationId xmlns:p14="http://schemas.microsoft.com/office/powerpoint/2010/main" val="137717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a:t>Evaluation</a:t>
            </a:r>
            <a:endParaRPr lang="de-DE" dirty="0">
              <a:solidFill>
                <a:srgbClr val="FF0000"/>
              </a:solidFill>
            </a:endParaRPr>
          </a:p>
        </p:txBody>
      </p:sp>
      <p:sp>
        <p:nvSpPr>
          <p:cNvPr id="3" name="Inhaltsplatzhalter 2"/>
          <p:cNvSpPr>
            <a:spLocks noGrp="1"/>
          </p:cNvSpPr>
          <p:nvPr>
            <p:ph idx="1"/>
          </p:nvPr>
        </p:nvSpPr>
        <p:spPr/>
        <p:txBody>
          <a:bodyPr>
            <a:noAutofit/>
          </a:bodyPr>
          <a:lstStyle/>
          <a:p>
            <a:pPr marL="0" indent="0">
              <a:spcAft>
                <a:spcPts val="600"/>
              </a:spcAft>
              <a:buNone/>
            </a:pPr>
            <a:r>
              <a:rPr lang="de-DE" b="1" dirty="0">
                <a:solidFill>
                  <a:srgbClr val="AC145A"/>
                </a:solidFill>
              </a:rPr>
              <a:t>Ihr Feedback ist sehr wertvoll für uns!</a:t>
            </a:r>
          </a:p>
          <a:p>
            <a:pPr marL="0" indent="0">
              <a:spcAft>
                <a:spcPts val="600"/>
              </a:spcAft>
              <a:buNone/>
            </a:pPr>
            <a:r>
              <a:rPr lang="de-DE" dirty="0"/>
              <a:t>Wir würden uns daher freuen, wenn Sie unsere anonymisierte</a:t>
            </a:r>
            <a:br>
              <a:rPr lang="de-DE" dirty="0"/>
            </a:br>
            <a:r>
              <a:rPr lang="de-DE" b="1" dirty="0">
                <a:hlinkClick r:id="rId3"/>
              </a:rPr>
              <a:t>Evaluation</a:t>
            </a:r>
            <a:r>
              <a:rPr lang="de-DE" dirty="0">
                <a:hlinkClick r:id="rId3"/>
              </a:rPr>
              <a:t> </a:t>
            </a:r>
            <a:r>
              <a:rPr lang="de-DE" b="1" dirty="0">
                <a:hlinkClick r:id="rId3"/>
              </a:rPr>
              <a:t>bis zum 24.05.2024 </a:t>
            </a:r>
            <a:r>
              <a:rPr lang="de-DE" dirty="0"/>
              <a:t>ausfüllen.</a:t>
            </a:r>
          </a:p>
        </p:txBody>
      </p:sp>
      <p:pic>
        <p:nvPicPr>
          <p:cNvPr id="6" name="Grafik 5" descr="QR-Code führt zur Evaluation des heutigen Kurs-Worksho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00" y="3251534"/>
            <a:ext cx="2857500" cy="285750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36</a:t>
            </a:fld>
            <a:endParaRPr lang="de-DE" dirty="0"/>
          </a:p>
        </p:txBody>
      </p:sp>
    </p:spTree>
    <p:extLst>
      <p:ext uri="{BB962C8B-B14F-4D97-AF65-F5344CB8AC3E}">
        <p14:creationId xmlns:p14="http://schemas.microsoft.com/office/powerpoint/2010/main" val="2238007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t"/>
          <a:lstStyle/>
          <a:p>
            <a:pPr>
              <a:spcBef>
                <a:spcPts val="0"/>
              </a:spcBef>
              <a:spcAft>
                <a:spcPts val="600"/>
              </a:spcAft>
            </a:pPr>
            <a:r>
              <a:rPr lang="de-DE" dirty="0"/>
              <a:t>Vielen Dank für die Aufmerksamkeit!</a:t>
            </a:r>
            <a:endParaRPr lang="de-DE" sz="1400" dirty="0">
              <a:latin typeface="+mn-lt"/>
              <a:ea typeface="+mn-ea"/>
              <a:cs typeface="+mn-cs"/>
            </a:endParaRPr>
          </a:p>
        </p:txBody>
      </p:sp>
      <p:pic>
        <p:nvPicPr>
          <p:cNvPr id="3" name="Grafik 2" title="Profilbild Sabrina Januzik"/>
          <p:cNvPicPr>
            <a:picLocks/>
          </p:cNvPicPr>
          <p:nvPr/>
        </p:nvPicPr>
        <p:blipFill rotWithShape="1">
          <a:blip r:embed="rId3" cstate="print">
            <a:extLst>
              <a:ext uri="{28A0092B-C50C-407E-A947-70E740481C1C}">
                <a14:useLocalDpi xmlns:a14="http://schemas.microsoft.com/office/drawing/2010/main" val="0"/>
              </a:ext>
            </a:extLst>
          </a:blip>
          <a:srcRect l="16946" r="16147"/>
          <a:stretch/>
        </p:blipFill>
        <p:spPr>
          <a:xfrm>
            <a:off x="831850" y="4142191"/>
            <a:ext cx="1620000" cy="1620000"/>
          </a:xfrm>
          <a:prstGeom prst="roundRect">
            <a:avLst/>
          </a:prstGeom>
        </p:spPr>
      </p:pic>
      <p:sp>
        <p:nvSpPr>
          <p:cNvPr id="5" name="Rechteck 4"/>
          <p:cNvSpPr/>
          <p:nvPr/>
        </p:nvSpPr>
        <p:spPr>
          <a:xfrm>
            <a:off x="2575772" y="4416660"/>
            <a:ext cx="3358103" cy="994118"/>
          </a:xfrm>
          <a:prstGeom prst="rect">
            <a:avLst/>
          </a:prstGeom>
        </p:spPr>
        <p:txBody>
          <a:bodyPr wrap="square">
            <a:spAutoFit/>
          </a:bodyPr>
          <a:lstStyle/>
          <a:p>
            <a:pPr>
              <a:lnSpc>
                <a:spcPct val="90000"/>
              </a:lnSpc>
              <a:spcAft>
                <a:spcPts val="1200"/>
              </a:spcAft>
            </a:pPr>
            <a:r>
              <a:rPr lang="de-DE" b="1" dirty="0">
                <a:solidFill>
                  <a:srgbClr val="AC145A"/>
                </a:solidFill>
              </a:rPr>
              <a:t>Sabrina Januzik (M.A.)</a:t>
            </a:r>
            <a:endParaRPr lang="de-DE" dirty="0"/>
          </a:p>
          <a:p>
            <a:pPr>
              <a:lnSpc>
                <a:spcPct val="90000"/>
              </a:lnSpc>
              <a:spcAft>
                <a:spcPts val="600"/>
              </a:spcAft>
            </a:pPr>
            <a:r>
              <a:rPr lang="de-DE" dirty="0" err="1">
                <a:solidFill>
                  <a:srgbClr val="003057"/>
                </a:solidFill>
              </a:rPr>
              <a:t>sabrina.januzik</a:t>
            </a:r>
            <a:r>
              <a:rPr lang="de-DE" dirty="0">
                <a:solidFill>
                  <a:srgbClr val="003057"/>
                </a:solidFill>
              </a:rPr>
              <a:t>@</a:t>
            </a:r>
            <a:br>
              <a:rPr lang="de-DE" dirty="0">
                <a:solidFill>
                  <a:srgbClr val="003057"/>
                </a:solidFill>
              </a:rPr>
            </a:br>
            <a:r>
              <a:rPr lang="de-DE" dirty="0">
                <a:solidFill>
                  <a:srgbClr val="003057"/>
                </a:solidFill>
              </a:rPr>
              <a:t>tu-dortmund.de</a:t>
            </a:r>
          </a:p>
        </p:txBody>
      </p:sp>
    </p:spTree>
    <p:extLst>
      <p:ext uri="{BB962C8B-B14F-4D97-AF65-F5344CB8AC3E}">
        <p14:creationId xmlns:p14="http://schemas.microsoft.com/office/powerpoint/2010/main" val="36267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Zielgruppen </a:t>
            </a:r>
            <a:r>
              <a:rPr lang="de-DE"/>
              <a:t>barrierefreier (Web-)Inhalte</a:t>
            </a:r>
            <a:endParaRPr lang="de-DE" dirty="0"/>
          </a:p>
        </p:txBody>
      </p:sp>
      <p:sp>
        <p:nvSpPr>
          <p:cNvPr id="3" name="Inhaltsplatzhalter 2"/>
          <p:cNvSpPr>
            <a:spLocks noGrp="1"/>
          </p:cNvSpPr>
          <p:nvPr>
            <p:ph idx="1"/>
          </p:nvPr>
        </p:nvSpPr>
        <p:spPr>
          <a:xfrm>
            <a:off x="838199" y="1667974"/>
            <a:ext cx="10940807" cy="507672"/>
          </a:xfrm>
        </p:spPr>
        <p:txBody>
          <a:bodyPr/>
          <a:lstStyle/>
          <a:p>
            <a:pPr marL="0" indent="0">
              <a:buNone/>
            </a:pPr>
            <a:r>
              <a:rPr lang="de-DE" b="1" dirty="0">
                <a:solidFill>
                  <a:srgbClr val="AC145A"/>
                </a:solidFill>
              </a:rPr>
              <a:t>Notwendig für viele – ein Gewinn für alle!</a:t>
            </a:r>
            <a:endParaRPr lang="de-DE" dirty="0">
              <a:solidFill>
                <a:srgbClr val="AC145A"/>
              </a:solidFill>
            </a:endParaRPr>
          </a:p>
          <a:p>
            <a:pPr marL="0" indent="0">
              <a:buNone/>
            </a:pPr>
            <a:endParaRPr lang="de-DE" dirty="0"/>
          </a:p>
        </p:txBody>
      </p:sp>
      <p:graphicFrame>
        <p:nvGraphicFramePr>
          <p:cNvPr id="6" name="Diagramm 5" descr="Diagramm: Auflistung Zielgruppen mit jeweiligen Bedarfen. 1. Spalte &quot;Sehbeeinträchtigung, Blindheit&quot;: Farbkontraste, Blendempfindlichkeit, Vergrößerungsbedarf, Sprach- ode Braille-Ausgabe. 2. Spalte &quot;Hörbeeinträchtigung, Gehörlosigkeit&quot;: Alternative für Sprache, Ton. 3. Spalte &quot;motorische Beeinträchtigung&quot;: Größe, Platz und Zeit, Alternative Mausbedienung, Sprachsteuerung. 4. Spalte &quot;Autismus-Spektrum, Teilleistungsstörung, chronische Krankheiten&quot;: schnelle Orientierung, klare Struktur, intuitive Bedienung, Lesbarkeit, Verständlichkeit, Sprachausgabe. 5. Spalte &quot;temporäre Beeinträchtigung&quot;: Alternative für Mausbedienung, Sprachausgabe und -eingabe, schnelle orientierung, klare Struktur, intuitive Bedienung, Verständlichkeit, Lesbarkeit. 6. Spalte &quot;Alle&quot;: leise/laute Umgebungen benötigen Alternative für Sprache und Ton, Blendung auf Bildschirmen benötigen entsprechende Kontraste, kleiner Bildschirm benötigen Responsivität, komplexe Seiten: schnelle Orientierung. "/>
          <p:cNvGraphicFramePr/>
          <p:nvPr/>
        </p:nvGraphicFramePr>
        <p:xfrm>
          <a:off x="838199" y="2317540"/>
          <a:ext cx="10649608" cy="407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a:xfrm>
            <a:off x="9035806" y="6356350"/>
            <a:ext cx="2743200" cy="365125"/>
          </a:xfrm>
        </p:spPr>
        <p:txBody>
          <a:bodyPr/>
          <a:lstStyle/>
          <a:p>
            <a:fld id="{FB2375C0-7702-4EFE-AA9A-D259F46FFF45}" type="slidenum">
              <a:rPr lang="de-DE" smtClean="0"/>
              <a:t>4</a:t>
            </a:fld>
            <a:endParaRPr lang="de-DE"/>
          </a:p>
        </p:txBody>
      </p:sp>
    </p:spTree>
    <p:extLst>
      <p:ext uri="{BB962C8B-B14F-4D97-AF65-F5344CB8AC3E}">
        <p14:creationId xmlns:p14="http://schemas.microsoft.com/office/powerpoint/2010/main" val="111807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Bef>
                <a:spcPts val="0"/>
              </a:spcBef>
              <a:spcAft>
                <a:spcPts val="600"/>
              </a:spcAft>
            </a:pPr>
            <a:r>
              <a:rPr lang="de-DE" dirty="0"/>
              <a:t>Redaktionelle Tipps </a:t>
            </a:r>
            <a:br>
              <a:rPr lang="de-DE" dirty="0"/>
            </a:br>
            <a:r>
              <a:rPr lang="de-DE" dirty="0"/>
              <a:t>zum Abbau digitaler Barrieren</a:t>
            </a:r>
          </a:p>
        </p:txBody>
      </p:sp>
      <p:sp>
        <p:nvSpPr>
          <p:cNvPr id="3" name="Textplatzhalter 2"/>
          <p:cNvSpPr>
            <a:spLocks noGrp="1"/>
          </p:cNvSpPr>
          <p:nvPr>
            <p:ph type="body" idx="1"/>
          </p:nvPr>
        </p:nvSpPr>
        <p:spPr/>
        <p:txBody>
          <a:bodyPr>
            <a:normAutofit/>
          </a:bodyPr>
          <a:lstStyle/>
          <a:p>
            <a:r>
              <a:rPr lang="de-DE" dirty="0"/>
              <a:t>Unter Berücksichtigung der 4 Prinzipien zur Barrierefreiheit:</a:t>
            </a:r>
            <a:br>
              <a:rPr lang="de-DE" dirty="0"/>
            </a:br>
            <a:r>
              <a:rPr lang="de-DE" dirty="0"/>
              <a:t>Wahrnehmbarkeit, Bedienbarkeit, Verständlichkeit und Robustheit</a:t>
            </a:r>
          </a:p>
        </p:txBody>
      </p:sp>
    </p:spTree>
    <p:extLst>
      <p:ext uri="{BB962C8B-B14F-4D97-AF65-F5344CB8AC3E}">
        <p14:creationId xmlns:p14="http://schemas.microsoft.com/office/powerpoint/2010/main" val="304835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Prinzipien der Barrierefreiheit</a:t>
            </a:r>
          </a:p>
        </p:txBody>
      </p:sp>
      <p:sp>
        <p:nvSpPr>
          <p:cNvPr id="3" name="Inhaltsplatzhalter 2"/>
          <p:cNvSpPr>
            <a:spLocks noGrp="1"/>
          </p:cNvSpPr>
          <p:nvPr>
            <p:ph idx="1"/>
          </p:nvPr>
        </p:nvSpPr>
        <p:spPr/>
        <p:txBody>
          <a:bodyPr>
            <a:normAutofit/>
          </a:bodyPr>
          <a:lstStyle/>
          <a:p>
            <a:pPr marL="0" indent="0">
              <a:spcAft>
                <a:spcPts val="600"/>
              </a:spcAft>
              <a:buNone/>
            </a:pPr>
            <a:r>
              <a:rPr lang="de-DE" dirty="0"/>
              <a:t>Sichern den barrierefreien Zugang von digitalen Inhalten:</a:t>
            </a:r>
          </a:p>
          <a:p>
            <a:pPr marL="0" indent="0">
              <a:buNone/>
            </a:pPr>
            <a:endParaRPr lang="de-DE" dirty="0"/>
          </a:p>
        </p:txBody>
      </p:sp>
      <p:pic>
        <p:nvPicPr>
          <p:cNvPr id="10" name="Grafik 9"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60" y="3321750"/>
            <a:ext cx="1638095" cy="1612698"/>
          </a:xfrm>
          <a:prstGeom prst="rect">
            <a:avLst/>
          </a:prstGeom>
        </p:spPr>
      </p:pic>
      <p:sp>
        <p:nvSpPr>
          <p:cNvPr id="12" name="Rechteck 11"/>
          <p:cNvSpPr/>
          <p:nvPr/>
        </p:nvSpPr>
        <p:spPr>
          <a:xfrm>
            <a:off x="1192420" y="5252625"/>
            <a:ext cx="1365374" cy="338554"/>
          </a:xfrm>
          <a:prstGeom prst="rect">
            <a:avLst/>
          </a:prstGeom>
        </p:spPr>
        <p:txBody>
          <a:bodyPr wrap="none">
            <a:spAutoFit/>
          </a:bodyPr>
          <a:lstStyle/>
          <a:p>
            <a:r>
              <a:rPr lang="de-DE" sz="1600" dirty="0">
                <a:solidFill>
                  <a:srgbClr val="003057"/>
                </a:solidFill>
              </a:rPr>
              <a:t>wahrnehmbar</a:t>
            </a:r>
          </a:p>
        </p:txBody>
      </p:sp>
      <p:pic>
        <p:nvPicPr>
          <p:cNvPr id="4" name="Grafik 3" descr="Grafik: Icon Tastatur, weiße Outlines auf dunkelrotem Gr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944" y="3321750"/>
            <a:ext cx="1638095" cy="1612698"/>
          </a:xfrm>
          <a:prstGeom prst="rect">
            <a:avLst/>
          </a:prstGeom>
        </p:spPr>
      </p:pic>
      <p:sp>
        <p:nvSpPr>
          <p:cNvPr id="13" name="Rechteck 12"/>
          <p:cNvSpPr/>
          <p:nvPr/>
        </p:nvSpPr>
        <p:spPr>
          <a:xfrm>
            <a:off x="3471061" y="5252625"/>
            <a:ext cx="1035861" cy="338554"/>
          </a:xfrm>
          <a:prstGeom prst="rect">
            <a:avLst/>
          </a:prstGeom>
        </p:spPr>
        <p:txBody>
          <a:bodyPr wrap="none">
            <a:spAutoFit/>
          </a:bodyPr>
          <a:lstStyle/>
          <a:p>
            <a:r>
              <a:rPr lang="de-DE" sz="1600" dirty="0">
                <a:solidFill>
                  <a:srgbClr val="003057"/>
                </a:solidFill>
              </a:rPr>
              <a:t>bedienbar</a:t>
            </a:r>
          </a:p>
        </p:txBody>
      </p:sp>
      <p:pic>
        <p:nvPicPr>
          <p:cNvPr id="9" name="Grafik 8" descr="Grafik: Icon Sprechblase mit Häkchen, weiße Outlines auf dunkelblauem Gr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828" y="3321750"/>
            <a:ext cx="1638095" cy="1612698"/>
          </a:xfrm>
          <a:prstGeom prst="rect">
            <a:avLst/>
          </a:prstGeom>
        </p:spPr>
      </p:pic>
      <p:sp>
        <p:nvSpPr>
          <p:cNvPr id="14" name="Rechteck 13"/>
          <p:cNvSpPr/>
          <p:nvPr/>
        </p:nvSpPr>
        <p:spPr>
          <a:xfrm>
            <a:off x="5507552" y="5252625"/>
            <a:ext cx="1190647" cy="338554"/>
          </a:xfrm>
          <a:prstGeom prst="rect">
            <a:avLst/>
          </a:prstGeom>
        </p:spPr>
        <p:txBody>
          <a:bodyPr wrap="none">
            <a:spAutoFit/>
          </a:bodyPr>
          <a:lstStyle/>
          <a:p>
            <a:r>
              <a:rPr lang="de-DE" sz="1600" dirty="0">
                <a:solidFill>
                  <a:srgbClr val="003057"/>
                </a:solidFill>
              </a:rPr>
              <a:t>verständlich</a:t>
            </a:r>
          </a:p>
        </p:txBody>
      </p:sp>
      <p:pic>
        <p:nvPicPr>
          <p:cNvPr id="8" name="Grafik 7" descr="Grafik: Icon Browser-Fenster mit HTML-Code, weiße Outlines auf dunkelrotem Grun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7712" y="3321750"/>
            <a:ext cx="1638095" cy="1612698"/>
          </a:xfrm>
          <a:prstGeom prst="rect">
            <a:avLst/>
          </a:prstGeom>
        </p:spPr>
      </p:pic>
      <p:sp>
        <p:nvSpPr>
          <p:cNvPr id="15" name="Rechteck 14"/>
          <p:cNvSpPr/>
          <p:nvPr/>
        </p:nvSpPr>
        <p:spPr>
          <a:xfrm>
            <a:off x="7854737" y="5211307"/>
            <a:ext cx="724044" cy="338554"/>
          </a:xfrm>
          <a:prstGeom prst="rect">
            <a:avLst/>
          </a:prstGeom>
        </p:spPr>
        <p:txBody>
          <a:bodyPr wrap="none">
            <a:spAutoFit/>
          </a:bodyPr>
          <a:lstStyle/>
          <a:p>
            <a:r>
              <a:rPr lang="de-DE" sz="1600" dirty="0">
                <a:solidFill>
                  <a:srgbClr val="003057"/>
                </a:solidFill>
              </a:rPr>
              <a:t>robust</a:t>
            </a:r>
          </a:p>
        </p:txBody>
      </p:sp>
      <p:sp>
        <p:nvSpPr>
          <p:cNvPr id="5" name="Foliennummernplatzhalter 4"/>
          <p:cNvSpPr>
            <a:spLocks noGrp="1"/>
          </p:cNvSpPr>
          <p:nvPr>
            <p:ph type="sldNum" sz="quarter" idx="12"/>
          </p:nvPr>
        </p:nvSpPr>
        <p:spPr/>
        <p:txBody>
          <a:bodyPr/>
          <a:lstStyle/>
          <a:p>
            <a:fld id="{FB2375C0-7702-4EFE-AA9A-D259F46FFF45}" type="slidenum">
              <a:rPr lang="de-DE" smtClean="0"/>
              <a:t>6</a:t>
            </a:fld>
            <a:endParaRPr lang="de-DE"/>
          </a:p>
        </p:txBody>
      </p:sp>
    </p:spTree>
    <p:extLst>
      <p:ext uri="{BB962C8B-B14F-4D97-AF65-F5344CB8AC3E}">
        <p14:creationId xmlns:p14="http://schemas.microsoft.com/office/powerpoint/2010/main" val="152794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wahrnehmbar</a:t>
            </a:r>
          </a:p>
        </p:txBody>
      </p:sp>
      <p:sp>
        <p:nvSpPr>
          <p:cNvPr id="3" name="Inhaltsplatzhalter 2"/>
          <p:cNvSpPr>
            <a:spLocks noGrp="1"/>
          </p:cNvSpPr>
          <p:nvPr>
            <p:ph idx="1"/>
          </p:nvPr>
        </p:nvSpPr>
        <p:spPr>
          <a:xfrm>
            <a:off x="838199" y="1825624"/>
            <a:ext cx="6981498" cy="4530725"/>
          </a:xfrm>
        </p:spPr>
        <p:txBody>
          <a:bodyPr>
            <a:normAutofit fontScale="92500"/>
          </a:bodyPr>
          <a:lstStyle/>
          <a:p>
            <a:pPr marL="0" indent="0">
              <a:lnSpc>
                <a:spcPct val="110000"/>
              </a:lnSpc>
              <a:spcAft>
                <a:spcPts val="600"/>
              </a:spcAft>
              <a:buNone/>
            </a:pPr>
            <a:r>
              <a:rPr lang="de-DE" sz="3000" b="1" dirty="0">
                <a:solidFill>
                  <a:srgbClr val="AC145A"/>
                </a:solidFill>
              </a:rPr>
              <a:t>Digitale Inhalte müssen für alle Nutzer*innen wahrnehmbar sein:</a:t>
            </a:r>
          </a:p>
          <a:p>
            <a:pPr marL="342900" indent="-342900">
              <a:lnSpc>
                <a:spcPct val="110000"/>
              </a:lnSpc>
              <a:defRPr/>
            </a:pPr>
            <a:r>
              <a:rPr lang="de-DE" sz="2600" b="1" dirty="0"/>
              <a:t>Zwei-Sinne-Prinzip</a:t>
            </a:r>
            <a:br>
              <a:rPr lang="de-DE" sz="2600" dirty="0"/>
            </a:br>
            <a:r>
              <a:rPr lang="de-DE" sz="2600" dirty="0"/>
              <a:t>Inhalte sind über mehrere Sinne wahrnehmbar</a:t>
            </a:r>
          </a:p>
          <a:p>
            <a:pPr marL="342900" indent="-342900" defTabSz="490538">
              <a:lnSpc>
                <a:spcPct val="110000"/>
              </a:lnSpc>
              <a:defRPr/>
            </a:pPr>
            <a:r>
              <a:rPr lang="de-DE" sz="2600" b="1" dirty="0"/>
              <a:t>unterscheidbar</a:t>
            </a:r>
            <a:br>
              <a:rPr lang="de-DE" sz="2600" dirty="0"/>
            </a:br>
            <a:r>
              <a:rPr lang="de-DE" sz="2600" dirty="0"/>
              <a:t>Inhalte sind gut zu sehen und zu hören</a:t>
            </a:r>
          </a:p>
          <a:p>
            <a:pPr marL="342900" indent="-342900" defTabSz="490538">
              <a:lnSpc>
                <a:spcPct val="110000"/>
              </a:lnSpc>
              <a:defRPr/>
            </a:pPr>
            <a:r>
              <a:rPr lang="de-DE" sz="2600" b="1" dirty="0"/>
              <a:t>anpassbar</a:t>
            </a:r>
            <a:br>
              <a:rPr lang="de-DE" sz="2600" dirty="0"/>
            </a:br>
            <a:r>
              <a:rPr lang="de-DE" sz="2600" dirty="0"/>
              <a:t>Inhalte lassen sich auf unterschiedliche Art anzeigen –  ohne Verlust von Struktur bzw. Gliederung</a:t>
            </a:r>
          </a:p>
        </p:txBody>
      </p:sp>
      <p:pic>
        <p:nvPicPr>
          <p:cNvPr id="6" name="Grafik 5" descr="Grafik: Icon Auge,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07" y="3025611"/>
            <a:ext cx="1982096" cy="1951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7</a:t>
            </a:fld>
            <a:endParaRPr lang="de-DE"/>
          </a:p>
        </p:txBody>
      </p:sp>
    </p:spTree>
    <p:extLst>
      <p:ext uri="{BB962C8B-B14F-4D97-AF65-F5344CB8AC3E}">
        <p14:creationId xmlns:p14="http://schemas.microsoft.com/office/powerpoint/2010/main" val="376856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bedienbar</a:t>
            </a:r>
          </a:p>
        </p:txBody>
      </p:sp>
      <p:sp>
        <p:nvSpPr>
          <p:cNvPr id="12" name="Inhaltsplatzhalter 2"/>
          <p:cNvSpPr txBox="1">
            <a:spLocks/>
          </p:cNvSpPr>
          <p:nvPr/>
        </p:nvSpPr>
        <p:spPr>
          <a:xfrm>
            <a:off x="838199" y="1825624"/>
            <a:ext cx="6981498" cy="4530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de-DE" b="1" dirty="0">
                <a:solidFill>
                  <a:srgbClr val="AC145A"/>
                </a:solidFill>
              </a:rPr>
              <a:t>Digitale Inhalte müssen für alle Nutzer*innen bedienbar sein:</a:t>
            </a:r>
          </a:p>
          <a:p>
            <a:pPr>
              <a:lnSpc>
                <a:spcPct val="110000"/>
              </a:lnSpc>
              <a:spcAft>
                <a:spcPts val="600"/>
              </a:spcAft>
            </a:pPr>
            <a:r>
              <a:rPr lang="de-DE" sz="2400" b="1" dirty="0"/>
              <a:t>Bedienung per Tastatur </a:t>
            </a:r>
            <a:br>
              <a:rPr lang="de-DE" sz="2400" dirty="0"/>
            </a:br>
            <a:r>
              <a:rPr lang="de-DE" sz="2400" dirty="0"/>
              <a:t>alle Funktionalitäten können allein mit der Tastatur </a:t>
            </a:r>
            <a:br>
              <a:rPr lang="de-DE" sz="2400" dirty="0"/>
            </a:br>
            <a:r>
              <a:rPr lang="de-DE" sz="2400" dirty="0"/>
              <a:t>erreicht und ausgelöst werden</a:t>
            </a:r>
          </a:p>
          <a:p>
            <a:pPr>
              <a:lnSpc>
                <a:spcPct val="110000"/>
              </a:lnSpc>
              <a:spcAft>
                <a:spcPts val="600"/>
              </a:spcAft>
            </a:pPr>
            <a:r>
              <a:rPr lang="de-DE" sz="2400" b="1" dirty="0"/>
              <a:t>navigierbar</a:t>
            </a:r>
            <a:br>
              <a:rPr lang="de-DE" sz="2400" dirty="0"/>
            </a:br>
            <a:r>
              <a:rPr lang="de-DE" sz="2400" dirty="0"/>
              <a:t>Struktur und Information, sich auf der Seite zu orientieren</a:t>
            </a:r>
          </a:p>
          <a:p>
            <a:pPr>
              <a:lnSpc>
                <a:spcPct val="110000"/>
              </a:lnSpc>
              <a:spcAft>
                <a:spcPts val="600"/>
              </a:spcAft>
            </a:pPr>
            <a:r>
              <a:rPr lang="de-DE" sz="2400" b="1" dirty="0"/>
              <a:t>ausreichend Zeit</a:t>
            </a:r>
            <a:br>
              <a:rPr lang="de-DE" sz="2400" b="1" dirty="0">
                <a:solidFill>
                  <a:srgbClr val="003057"/>
                </a:solidFill>
              </a:rPr>
            </a:br>
            <a:r>
              <a:rPr lang="de-DE" sz="2400" dirty="0"/>
              <a:t>Zeitbegrenzungen </a:t>
            </a:r>
            <a:r>
              <a:rPr lang="de-DE" sz="2400" dirty="0" err="1"/>
              <a:t>anpass</a:t>
            </a:r>
            <a:r>
              <a:rPr lang="de-DE" sz="2400" dirty="0"/>
              <a:t>- oder abschaltbar</a:t>
            </a:r>
          </a:p>
        </p:txBody>
      </p:sp>
      <p:pic>
        <p:nvPicPr>
          <p:cNvPr id="7" name="Grafik 6" descr="Grafik: Icon Tastatur, weiße Outlines auf dunkelrot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07" y="3025611"/>
            <a:ext cx="1982096" cy="1951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8</a:t>
            </a:fld>
            <a:endParaRPr lang="de-DE"/>
          </a:p>
        </p:txBody>
      </p:sp>
    </p:spTree>
    <p:extLst>
      <p:ext uri="{BB962C8B-B14F-4D97-AF65-F5344CB8AC3E}">
        <p14:creationId xmlns:p14="http://schemas.microsoft.com/office/powerpoint/2010/main" val="113784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verständlich</a:t>
            </a:r>
          </a:p>
        </p:txBody>
      </p:sp>
      <p:sp>
        <p:nvSpPr>
          <p:cNvPr id="12" name="Inhaltsplatzhalter 2"/>
          <p:cNvSpPr txBox="1">
            <a:spLocks/>
          </p:cNvSpPr>
          <p:nvPr/>
        </p:nvSpPr>
        <p:spPr>
          <a:xfrm>
            <a:off x="838199" y="1825624"/>
            <a:ext cx="6981498" cy="476690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de-DE" sz="8600" b="1" dirty="0">
                <a:solidFill>
                  <a:srgbClr val="AC145A"/>
                </a:solidFill>
              </a:rPr>
              <a:t>Die Informationen müssen für alle Nutzer*innen verständlich sein:</a:t>
            </a:r>
          </a:p>
          <a:p>
            <a:pPr>
              <a:lnSpc>
                <a:spcPct val="110000"/>
              </a:lnSpc>
              <a:spcAft>
                <a:spcPts val="600"/>
              </a:spcAft>
            </a:pPr>
            <a:r>
              <a:rPr lang="de-DE" sz="7400" b="1" dirty="0"/>
              <a:t>lesbar</a:t>
            </a:r>
            <a:br>
              <a:rPr lang="de-DE" sz="7400" dirty="0"/>
            </a:br>
            <a:r>
              <a:rPr lang="de-DE" sz="7400" dirty="0"/>
              <a:t>Verständlichkeit der Informationen</a:t>
            </a:r>
            <a:br>
              <a:rPr lang="de-DE" sz="7400" dirty="0"/>
            </a:br>
            <a:r>
              <a:rPr lang="de-DE" sz="7400" dirty="0"/>
              <a:t>Auszeichnung der Sprache</a:t>
            </a:r>
            <a:endParaRPr lang="de-DE" sz="7400" dirty="0">
              <a:solidFill>
                <a:srgbClr val="003057"/>
              </a:solidFill>
            </a:endParaRPr>
          </a:p>
          <a:p>
            <a:pPr>
              <a:lnSpc>
                <a:spcPct val="110000"/>
              </a:lnSpc>
              <a:spcAft>
                <a:spcPts val="600"/>
              </a:spcAft>
            </a:pPr>
            <a:r>
              <a:rPr lang="de-DE" sz="7400" b="1" dirty="0"/>
              <a:t>vorhersehbar</a:t>
            </a:r>
            <a:br>
              <a:rPr lang="de-DE" sz="7400" b="1" dirty="0"/>
            </a:br>
            <a:r>
              <a:rPr lang="de-DE" sz="7400" dirty="0"/>
              <a:t>konsistenter, übersichtlicher Aufbau </a:t>
            </a:r>
            <a:br>
              <a:rPr lang="de-DE" sz="7400" dirty="0"/>
            </a:br>
            <a:r>
              <a:rPr lang="de-DE" sz="7400" dirty="0"/>
              <a:t>konsistente Bezeichnungen</a:t>
            </a:r>
          </a:p>
          <a:p>
            <a:pPr>
              <a:lnSpc>
                <a:spcPct val="110000"/>
              </a:lnSpc>
            </a:pPr>
            <a:r>
              <a:rPr lang="de-DE" sz="7400" b="1" dirty="0"/>
              <a:t>fehlerfreundlich</a:t>
            </a:r>
            <a:br>
              <a:rPr lang="de-DE" sz="7400" b="1" dirty="0"/>
            </a:br>
            <a:r>
              <a:rPr lang="de-DE" sz="7400" dirty="0"/>
              <a:t>(interaktive) Elemente, sind fehlerfreundlich gestaltet</a:t>
            </a:r>
            <a:br>
              <a:rPr lang="de-DE" sz="7400" dirty="0"/>
            </a:br>
            <a:r>
              <a:rPr lang="de-DE" sz="7400" dirty="0">
                <a:sym typeface="Wingdings" panose="05000000000000000000" pitchFamily="2" charset="2"/>
              </a:rPr>
              <a:t> </a:t>
            </a:r>
            <a:r>
              <a:rPr lang="de-DE" sz="7400" dirty="0"/>
              <a:t>bezieht sich vor allem auf Formulare</a:t>
            </a:r>
          </a:p>
        </p:txBody>
      </p:sp>
      <p:pic>
        <p:nvPicPr>
          <p:cNvPr id="8" name="Grafik 7" descr="Grafik: Icon Sprechblase mit Häkchen, weiße Outlines auf dunkelblauem Gr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807" y="3025611"/>
            <a:ext cx="1982096" cy="1951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9</a:t>
            </a:fld>
            <a:endParaRPr lang="de-DE" dirty="0"/>
          </a:p>
        </p:txBody>
      </p:sp>
    </p:spTree>
    <p:extLst>
      <p:ext uri="{BB962C8B-B14F-4D97-AF65-F5344CB8AC3E}">
        <p14:creationId xmlns:p14="http://schemas.microsoft.com/office/powerpoint/2010/main" val="42390026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1918</Words>
  <Application>Microsoft Office PowerPoint</Application>
  <PresentationFormat>Breitbild</PresentationFormat>
  <Paragraphs>285</Paragraphs>
  <Slides>37</Slides>
  <Notes>31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37</vt:i4>
      </vt:variant>
    </vt:vector>
  </HeadingPairs>
  <TitlesOfParts>
    <vt:vector size="46" baseType="lpstr">
      <vt:lpstr>Akkurat-Light</vt:lpstr>
      <vt:lpstr>Arial</vt:lpstr>
      <vt:lpstr>Brush Script MT</vt:lpstr>
      <vt:lpstr>Calibri</vt:lpstr>
      <vt:lpstr>Calibri Light</vt:lpstr>
      <vt:lpstr>Verdana</vt:lpstr>
      <vt:lpstr>Wingdings</vt:lpstr>
      <vt:lpstr>Office</vt:lpstr>
      <vt:lpstr>Benutzerdefiniertes Design</vt:lpstr>
      <vt:lpstr>Barrierefreiheit im Web für Redakteur*innen</vt:lpstr>
      <vt:lpstr>Inhalt</vt:lpstr>
      <vt:lpstr>Warum Barrierefreiheit?</vt:lpstr>
      <vt:lpstr>Zielgruppen barrierefreier (Web-)Inhalte</vt:lpstr>
      <vt:lpstr>Redaktionelle Tipps  zum Abbau digitaler Barrieren</vt:lpstr>
      <vt:lpstr>4 Prinzipien der Barrierefreiheit</vt:lpstr>
      <vt:lpstr>1. wahrnehmbar</vt:lpstr>
      <vt:lpstr>2. bedienbar</vt:lpstr>
      <vt:lpstr>3. verständlich</vt:lpstr>
      <vt:lpstr>4. robust</vt:lpstr>
      <vt:lpstr>Umgang mit Farbe</vt:lpstr>
      <vt:lpstr>Farbe (1/3)</vt:lpstr>
      <vt:lpstr>Farbe (2/3)</vt:lpstr>
      <vt:lpstr>Farbe (3/3)</vt:lpstr>
      <vt:lpstr>Umgang mit  visuellen Darstellungen</vt:lpstr>
      <vt:lpstr>Bilder/Grafiken (1/2)</vt:lpstr>
      <vt:lpstr>Bilder/Grafiken (2/2)</vt:lpstr>
      <vt:lpstr>Allgemeine Regeln für Alternativtexte</vt:lpstr>
      <vt:lpstr>Wo Alt-Texte einsehen? </vt:lpstr>
      <vt:lpstr>Umgang mit Text</vt:lpstr>
      <vt:lpstr>Überschriften (1/3)</vt:lpstr>
      <vt:lpstr>Überschriften (2/3)</vt:lpstr>
      <vt:lpstr>Überschriften (3/3)</vt:lpstr>
      <vt:lpstr>Fließtext (1/3)</vt:lpstr>
      <vt:lpstr>Fließtext (2/3)</vt:lpstr>
      <vt:lpstr>Fließtext (3/3)</vt:lpstr>
      <vt:lpstr>Links</vt:lpstr>
      <vt:lpstr>Struktur und Navigierbarkeit</vt:lpstr>
      <vt:lpstr>Struktur</vt:lpstr>
      <vt:lpstr>Navigation</vt:lpstr>
      <vt:lpstr>Semantische Auszeichnung  von Inhaltstypen</vt:lpstr>
      <vt:lpstr>Resümee</vt:lpstr>
      <vt:lpstr>Abschließende Gedanken</vt:lpstr>
      <vt:lpstr>Termine und Materialien</vt:lpstr>
      <vt:lpstr>ALT-bewährt –  Alternativtextsammlung zur barrierefreien Bildnutzung</vt:lpstr>
      <vt:lpstr>Evaluation</vt:lpstr>
      <vt:lpstr>Vielen Dank für die Aufmerksamkeit!</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Lacher, Ingrid</cp:lastModifiedBy>
  <cp:revision>1282</cp:revision>
  <dcterms:created xsi:type="dcterms:W3CDTF">2022-08-15T10:39:36Z</dcterms:created>
  <dcterms:modified xsi:type="dcterms:W3CDTF">2024-06-11T06:31:21Z</dcterms:modified>
</cp:coreProperties>
</file>